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slideLayouts/slideLayout57.xml" ContentType="application/vnd.openxmlformats-officedocument.presentationml.slideLayout+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slideLayouts/slideLayout76.xml" ContentType="application/vnd.openxmlformats-officedocument.presentationml.slideLayout+xml"/>
  <Override PartName="/customXml/itemProps2.xml" ContentType="application/vnd.openxmlformats-officedocument.customXmlProperties+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s/slide33.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wmf" ContentType="image/x-wmf"/>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28.xml" ContentType="application/vnd.openxmlformats-officedocument.presentationml.slide+xml"/>
  <Override PartName="/ppt/theme/theme4.xml" ContentType="application/vnd.openxmlformats-officedocument.them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s/slide24.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Default Extension="tiff" ContentType="image/tiff"/>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customXml/itemProps1.xml" ContentType="application/vnd.openxmlformats-officedocument.customXmlProperties+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58.xml" ContentType="application/vnd.openxmlformats-officedocument.presentationml.slideLayout+xml"/>
  <Override PartName="/ppt/slides/slide26.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5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51" r:id="rId2"/>
    <p:sldMasterId id="2147483764" r:id="rId3"/>
    <p:sldMasterId id="2147483783" r:id="rId4"/>
    <p:sldMasterId id="2147483808" r:id="rId5"/>
    <p:sldMasterId id="2147483838" r:id="rId6"/>
    <p:sldMasterId id="2147483852" r:id="rId7"/>
    <p:sldMasterId id="2147483877" r:id="rId8"/>
    <p:sldMasterId id="2147483889" r:id="rId9"/>
    <p:sldMasterId id="2147483934" r:id="rId10"/>
  </p:sldMasterIdLst>
  <p:notesMasterIdLst>
    <p:notesMasterId r:id="rId45"/>
  </p:notesMasterIdLst>
  <p:sldIdLst>
    <p:sldId id="262" r:id="rId11"/>
    <p:sldId id="275" r:id="rId12"/>
    <p:sldId id="273" r:id="rId13"/>
    <p:sldId id="304" r:id="rId14"/>
    <p:sldId id="305" r:id="rId15"/>
    <p:sldId id="306" r:id="rId16"/>
    <p:sldId id="307" r:id="rId17"/>
    <p:sldId id="303" r:id="rId18"/>
    <p:sldId id="278" r:id="rId19"/>
    <p:sldId id="279" r:id="rId20"/>
    <p:sldId id="280" r:id="rId21"/>
    <p:sldId id="282" r:id="rId22"/>
    <p:sldId id="283" r:id="rId23"/>
    <p:sldId id="284" r:id="rId24"/>
    <p:sldId id="285" r:id="rId25"/>
    <p:sldId id="286" r:id="rId26"/>
    <p:sldId id="287" r:id="rId27"/>
    <p:sldId id="288" r:id="rId28"/>
    <p:sldId id="290" r:id="rId29"/>
    <p:sldId id="291" r:id="rId30"/>
    <p:sldId id="292" r:id="rId31"/>
    <p:sldId id="293" r:id="rId32"/>
    <p:sldId id="294" r:id="rId33"/>
    <p:sldId id="295" r:id="rId34"/>
    <p:sldId id="296" r:id="rId35"/>
    <p:sldId id="297" r:id="rId36"/>
    <p:sldId id="298" r:id="rId37"/>
    <p:sldId id="299" r:id="rId38"/>
    <p:sldId id="300" r:id="rId39"/>
    <p:sldId id="308" r:id="rId40"/>
    <p:sldId id="309" r:id="rId41"/>
    <p:sldId id="310" r:id="rId42"/>
    <p:sldId id="311" r:id="rId43"/>
    <p:sldId id="312" r:id="rId44"/>
  </p:sldIdLst>
  <p:sldSz cx="9144000" cy="6858000" type="screen4x3"/>
  <p:notesSz cx="6794500" cy="9931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05EB"/>
    <a:srgbClr val="999999"/>
    <a:srgbClr val="EE3124"/>
    <a:srgbClr val="FF0066"/>
    <a:srgbClr val="808080"/>
    <a:srgbClr val="969696"/>
    <a:srgbClr val="B2B2B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582" autoAdjust="0"/>
    <p:restoredTop sz="94624" autoAdjust="0"/>
  </p:normalViewPr>
  <p:slideViewPr>
    <p:cSldViewPr>
      <p:cViewPr>
        <p:scale>
          <a:sx n="71" d="100"/>
          <a:sy n="71" d="100"/>
        </p:scale>
        <p:origin x="-1794" y="-144"/>
      </p:cViewPr>
      <p:guideLst>
        <p:guide orient="horz" pos="2160"/>
        <p:guide pos="2880"/>
      </p:guideLst>
    </p:cSldViewPr>
  </p:slideViewPr>
  <p:outlineViewPr>
    <p:cViewPr>
      <p:scale>
        <a:sx n="33" d="100"/>
        <a:sy n="33" d="100"/>
      </p:scale>
      <p:origin x="0" y="14556"/>
    </p:cViewPr>
  </p:outlineViewPr>
  <p:notesTextViewPr>
    <p:cViewPr>
      <p:scale>
        <a:sx n="100" d="100"/>
        <a:sy n="100" d="100"/>
      </p:scale>
      <p:origin x="0" y="0"/>
    </p:cViewPr>
  </p:notesTextViewPr>
  <p:sorterViewPr>
    <p:cViewPr>
      <p:scale>
        <a:sx n="100" d="100"/>
        <a:sy n="100" d="100"/>
      </p:scale>
      <p:origin x="0" y="5772"/>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viewProps" Target="viewProps.xml"/><Relationship Id="rId50" Type="http://schemas.openxmlformats.org/officeDocument/2006/relationships/customXml" Target="../customXml/item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customXml" Target="../customXml/item3.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customXml" Target="../customXml/item2.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presProps" Target="presProps.xml"/><Relationship Id="rId20" Type="http://schemas.openxmlformats.org/officeDocument/2006/relationships/slide" Target="slides/slide10.xml"/><Relationship Id="rId41" Type="http://schemas.openxmlformats.org/officeDocument/2006/relationships/slide" Target="slides/slide31.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88E265CF-CE67-4874-B61B-08016A0556FA}" type="datetimeFigureOut">
              <a:rPr lang="en-GB" smtClean="0"/>
              <a:pPr/>
              <a:t>17/12/2012</a:t>
            </a:fld>
            <a:endParaRPr lang="en-GB"/>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76F662A6-9275-47F6-B527-22AE99BE9D3D}"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34"/>
          <p:cNvGrpSpPr>
            <a:grpSpLocks/>
          </p:cNvGrpSpPr>
          <p:nvPr userDrawn="1"/>
        </p:nvGrpSpPr>
        <p:grpSpPr bwMode="auto">
          <a:xfrm>
            <a:off x="0" y="0"/>
            <a:ext cx="9144000" cy="6858000"/>
            <a:chOff x="0" y="0"/>
            <a:chExt cx="5760" cy="4320"/>
          </a:xfrm>
        </p:grpSpPr>
        <p:sp>
          <p:nvSpPr>
            <p:cNvPr id="5" name="Rectangle 35"/>
            <p:cNvSpPr>
              <a:spLocks noChangeArrowheads="1"/>
            </p:cNvSpPr>
            <p:nvPr userDrawn="1"/>
          </p:nvSpPr>
          <p:spPr bwMode="auto">
            <a:xfrm>
              <a:off x="0" y="0"/>
              <a:ext cx="5760" cy="4320"/>
            </a:xfrm>
            <a:prstGeom prst="rect">
              <a:avLst/>
            </a:prstGeom>
            <a:solidFill>
              <a:schemeClr val="bg1"/>
            </a:solidFill>
            <a:ln w="9525">
              <a:noFill/>
              <a:miter lim="800000"/>
              <a:headEnd/>
              <a:tailEnd/>
            </a:ln>
            <a:effectLst/>
          </p:spPr>
          <p:txBody>
            <a:bodyPr wrap="none" anchor="ctr"/>
            <a:lstStyle/>
            <a:p>
              <a:pPr>
                <a:defRPr/>
              </a:pPr>
              <a:endParaRPr lang="en-GB"/>
            </a:p>
          </p:txBody>
        </p:sp>
        <p:pic>
          <p:nvPicPr>
            <p:cNvPr id="6" name="Picture 36" descr="Untitled-1"/>
            <p:cNvPicPr>
              <a:picLocks noChangeAspect="1" noChangeArrowheads="1"/>
            </p:cNvPicPr>
            <p:nvPr userDrawn="1"/>
          </p:nvPicPr>
          <p:blipFill>
            <a:blip r:embed="rId2" cstate="email"/>
            <a:srcRect/>
            <a:stretch>
              <a:fillRect/>
            </a:stretch>
          </p:blipFill>
          <p:spPr bwMode="auto">
            <a:xfrm>
              <a:off x="3878" y="119"/>
              <a:ext cx="1734" cy="366"/>
            </a:xfrm>
            <a:prstGeom prst="rect">
              <a:avLst/>
            </a:prstGeom>
            <a:noFill/>
            <a:ln w="9525">
              <a:noFill/>
              <a:miter lim="800000"/>
              <a:headEnd/>
              <a:tailEnd/>
            </a:ln>
          </p:spPr>
        </p:pic>
        <p:sp>
          <p:nvSpPr>
            <p:cNvPr id="7" name="Rectangle 37"/>
            <p:cNvSpPr>
              <a:spLocks noChangeArrowheads="1"/>
            </p:cNvSpPr>
            <p:nvPr userDrawn="1"/>
          </p:nvSpPr>
          <p:spPr bwMode="auto">
            <a:xfrm>
              <a:off x="0" y="618"/>
              <a:ext cx="5760" cy="136"/>
            </a:xfrm>
            <a:prstGeom prst="rect">
              <a:avLst/>
            </a:prstGeom>
            <a:solidFill>
              <a:srgbClr val="EE3124"/>
            </a:solidFill>
            <a:ln w="9525">
              <a:noFill/>
              <a:miter lim="800000"/>
              <a:headEnd/>
              <a:tailEnd/>
            </a:ln>
            <a:effectLst/>
          </p:spPr>
          <p:txBody>
            <a:bodyPr wrap="none" anchor="ctr"/>
            <a:lstStyle/>
            <a:p>
              <a:pPr>
                <a:defRPr/>
              </a:pPr>
              <a:endParaRPr lang="en-GB"/>
            </a:p>
          </p:txBody>
        </p:sp>
        <p:sp>
          <p:nvSpPr>
            <p:cNvPr id="8" name="Text Box 12"/>
            <p:cNvSpPr txBox="1">
              <a:spLocks noChangeArrowheads="1"/>
            </p:cNvSpPr>
            <p:nvPr userDrawn="1"/>
          </p:nvSpPr>
          <p:spPr bwMode="auto">
            <a:xfrm>
              <a:off x="739" y="4134"/>
              <a:ext cx="4286" cy="96"/>
            </a:xfrm>
            <a:prstGeom prst="rect">
              <a:avLst/>
            </a:prstGeom>
            <a:noFill/>
            <a:ln w="9525">
              <a:noFill/>
              <a:miter lim="800000"/>
              <a:headEnd/>
              <a:tailEnd/>
            </a:ln>
            <a:effectLst/>
          </p:spPr>
          <p:txBody>
            <a:bodyPr lIns="0" tIns="0" rIns="0" bIns="0">
              <a:spAutoFit/>
            </a:bodyPr>
            <a:lstStyle/>
            <a:p>
              <a:pPr algn="ctr">
                <a:spcBef>
                  <a:spcPct val="50000"/>
                </a:spcBef>
                <a:defRPr/>
              </a:pPr>
              <a:r>
                <a:rPr lang="en-US" sz="1000">
                  <a:solidFill>
                    <a:srgbClr val="808080"/>
                  </a:solidFill>
                  <a:latin typeface="Myriad Pro" pitchFamily="34" charset="0"/>
                  <a:cs typeface="Arial" charset="0"/>
                </a:rPr>
                <a:t>Company confidential © DB Gear Systems Limited</a:t>
              </a:r>
            </a:p>
          </p:txBody>
        </p:sp>
      </p:grpSp>
      <p:pic>
        <p:nvPicPr>
          <p:cNvPr id="9" name="Content Placeholder 3" descr="FINAL WI_0.tmp"/>
          <p:cNvPicPr>
            <a:picLocks noChangeAspect="1"/>
          </p:cNvPicPr>
          <p:nvPr userDrawn="1"/>
        </p:nvPicPr>
        <p:blipFill>
          <a:blip r:embed="rId3" cstate="email"/>
          <a:srcRect/>
          <a:stretch>
            <a:fillRect/>
          </a:stretch>
        </p:blipFill>
        <p:spPr bwMode="auto">
          <a:xfrm>
            <a:off x="5429250" y="2286000"/>
            <a:ext cx="3279775" cy="3279775"/>
          </a:xfrm>
          <a:prstGeom prst="rect">
            <a:avLst/>
          </a:prstGeom>
          <a:noFill/>
          <a:ln w="9525">
            <a:noFill/>
            <a:miter lim="800000"/>
            <a:headEnd/>
            <a:tailEnd/>
          </a:ln>
        </p:spPr>
      </p:pic>
      <p:sp>
        <p:nvSpPr>
          <p:cNvPr id="2" name="Title 1"/>
          <p:cNvSpPr>
            <a:spLocks noGrp="1"/>
          </p:cNvSpPr>
          <p:nvPr>
            <p:ph type="ctrTitle"/>
          </p:nvPr>
        </p:nvSpPr>
        <p:spPr>
          <a:xfrm>
            <a:off x="685800" y="2372995"/>
            <a:ext cx="3600448" cy="984885"/>
          </a:xfrm>
        </p:spPr>
        <p:txBody>
          <a:bodyPr tIns="0" bIns="0">
            <a:spAutoFit/>
          </a:bodyPr>
          <a:lstStyle>
            <a:lvl1pPr>
              <a:defRPr>
                <a:latin typeface="Arial" pitchFamily="34" charset="0"/>
                <a:cs typeface="Arial"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714348" y="3500438"/>
            <a:ext cx="3571900" cy="861774"/>
          </a:xfrm>
        </p:spPr>
        <p:txBody>
          <a:bodyPr tIns="0" bIns="0">
            <a:spAutoFit/>
          </a:bodyPr>
          <a:lstStyle>
            <a:lvl1pPr marL="0" indent="0" algn="l">
              <a:buNone/>
              <a:defRPr sz="2800">
                <a:solidFill>
                  <a:srgbClr val="999999"/>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03341"/>
            <a:ext cx="2057400" cy="4983179"/>
          </a:xfrm>
        </p:spPr>
        <p:txBody>
          <a:bodyPr vert="eaVert"/>
          <a:lstStyle>
            <a:lvl1pPr>
              <a:defRPr>
                <a:latin typeface="Arial" pitchFamily="34" charset="0"/>
                <a:cs typeface="Arial" pitchFamily="34" charset="0"/>
              </a:defRPr>
            </a:lvl1pPr>
          </a:lstStyle>
          <a:p>
            <a:r>
              <a:rPr lang="en-US" dirty="0" smtClean="0"/>
              <a:t>Click to edit Master title style</a:t>
            </a:r>
            <a:endParaRPr lang="en-GB" dirty="0"/>
          </a:p>
        </p:txBody>
      </p:sp>
      <p:sp>
        <p:nvSpPr>
          <p:cNvPr id="3" name="Vertical Text Placeholder 2"/>
          <p:cNvSpPr>
            <a:spLocks noGrp="1"/>
          </p:cNvSpPr>
          <p:nvPr>
            <p:ph type="body" orient="vert" idx="1"/>
          </p:nvPr>
        </p:nvSpPr>
        <p:spPr>
          <a:xfrm>
            <a:off x="457200" y="1303341"/>
            <a:ext cx="6019800" cy="4983179"/>
          </a:xfrm>
        </p:spPr>
        <p:txBody>
          <a:bodyPr vert="eaVert"/>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transition spd="med"/>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793D185-B9CF-40A0-AB0E-9EDC7DA1245D}"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44E6850-04C4-4BB5-91C3-0FACDCDFEC49}"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38549D7-52E4-4C83-B4C5-D5E2CFABE7C3}"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95EAB3C-6B34-49BD-9EE8-4CE3EF438BC3}"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2126F-3119-4A22-AA5C-7B5189584987}"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FEA4207-5F42-4973-8635-E1A2A237171E}"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63F824-D564-4DC1-BFEB-7C3D7DED3610}"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Date Placeholder 2"/>
          <p:cNvSpPr>
            <a:spLocks noGrp="1"/>
          </p:cNvSpPr>
          <p:nvPr>
            <p:ph type="dt" sz="half" idx="10"/>
          </p:nvPr>
        </p:nvSpPr>
        <p:spPr>
          <a:xfrm>
            <a:off x="457200" y="6245225"/>
            <a:ext cx="2133600" cy="476250"/>
          </a:xfrm>
        </p:spPr>
        <p:txBody>
          <a:bodyPr/>
          <a:lstStyle>
            <a:lvl1pPr>
              <a:defRPr/>
            </a:lvl1pPr>
          </a:lstStyle>
          <a:p>
            <a:pPr>
              <a:defRPr/>
            </a:pPr>
            <a:endParaRPr lang="en-US" altLang="zh-CN">
              <a:solidFill>
                <a:srgbClr val="000000"/>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pPr>
              <a:defRPr/>
            </a:pPr>
            <a:endParaRPr lang="en-US" altLang="zh-CN">
              <a:solidFill>
                <a:srgbClr val="000000"/>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smtClean="0"/>
            </a:lvl1pPr>
          </a:lstStyle>
          <a:p>
            <a:pPr>
              <a:defRPr/>
            </a:pPr>
            <a:fld id="{CE873944-B065-434C-8E29-6EBF98E48645}"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a:defRPr/>
            </a:pPr>
            <a:endParaRPr lang="en-US" altLang="zh-CN">
              <a:solidFill>
                <a:srgbClr val="000000"/>
              </a:solidFill>
            </a:endParaRPr>
          </a:p>
        </p:txBody>
      </p:sp>
      <p:sp>
        <p:nvSpPr>
          <p:cNvPr id="4" name="Footer Placeholder 3"/>
          <p:cNvSpPr>
            <a:spLocks noGrp="1"/>
          </p:cNvSpPr>
          <p:nvPr>
            <p:ph type="ftr" sz="quarter" idx="11"/>
          </p:nvPr>
        </p:nvSpPr>
        <p:spPr/>
        <p:txBody>
          <a:bodyPr/>
          <a:lstStyle/>
          <a:p>
            <a:pPr>
              <a:defRPr/>
            </a:pPr>
            <a:endParaRPr lang="en-US" altLang="zh-CN">
              <a:solidFill>
                <a:srgbClr val="000000"/>
              </a:solidFill>
            </a:endParaRPr>
          </a:p>
        </p:txBody>
      </p:sp>
      <p:sp>
        <p:nvSpPr>
          <p:cNvPr id="5" name="Slide Number Placeholder 4"/>
          <p:cNvSpPr>
            <a:spLocks noGrp="1"/>
          </p:cNvSpPr>
          <p:nvPr>
            <p:ph type="sldNum" sz="quarter" idx="12"/>
          </p:nvPr>
        </p:nvSpPr>
        <p:spPr/>
        <p:txBody>
          <a:bodyPr/>
          <a:lstStyle/>
          <a:p>
            <a:pPr>
              <a:defRPr/>
            </a:pPr>
            <a:fld id="{855783D0-38B8-4A36-91BA-09F39D02AB0F}" type="slidenum">
              <a:rPr lang="en-US" altLang="zh-CN" smtClean="0">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08239" name="Picture 15" descr="1"/>
          <p:cNvPicPr>
            <a:picLocks noChangeAspect="1" noChangeArrowheads="1"/>
          </p:cNvPicPr>
          <p:nvPr userDrawn="1"/>
        </p:nvPicPr>
        <p:blipFill>
          <a:blip r:embed="rId2" cstate="print"/>
          <a:srcRect/>
          <a:stretch>
            <a:fillRect/>
          </a:stretch>
        </p:blipFill>
        <p:spPr bwMode="auto">
          <a:xfrm>
            <a:off x="0" y="6400800"/>
            <a:ext cx="9144000" cy="457200"/>
          </a:xfrm>
          <a:prstGeom prst="rect">
            <a:avLst/>
          </a:prstGeom>
          <a:noFill/>
        </p:spPr>
      </p:pic>
      <p:sp>
        <p:nvSpPr>
          <p:cNvPr id="308233" name="Rectangle 9"/>
          <p:cNvSpPr>
            <a:spLocks noGrp="1" noChangeArrowheads="1"/>
          </p:cNvSpPr>
          <p:nvPr>
            <p:ph type="ctrTitle"/>
          </p:nvPr>
        </p:nvSpPr>
        <p:spPr>
          <a:xfrm>
            <a:off x="1331913" y="1844675"/>
            <a:ext cx="6769100" cy="1079500"/>
          </a:xfrm>
        </p:spPr>
        <p:txBody>
          <a:bodyPr/>
          <a:lstStyle>
            <a:lvl1pPr algn="ctr">
              <a:defRPr sz="4000"/>
            </a:lvl1pPr>
          </a:lstStyle>
          <a:p>
            <a:r>
              <a:rPr lang="en-US"/>
              <a:t>Click to edit Master title style</a:t>
            </a:r>
          </a:p>
        </p:txBody>
      </p:sp>
      <p:sp>
        <p:nvSpPr>
          <p:cNvPr id="308234" name="Rectangle 10"/>
          <p:cNvSpPr>
            <a:spLocks noGrp="1" noChangeArrowheads="1"/>
          </p:cNvSpPr>
          <p:nvPr>
            <p:ph type="subTitle" idx="1"/>
          </p:nvPr>
        </p:nvSpPr>
        <p:spPr>
          <a:xfrm>
            <a:off x="1547813" y="3017838"/>
            <a:ext cx="6264275" cy="838200"/>
          </a:xfrm>
        </p:spPr>
        <p:txBody>
          <a:bodyPr/>
          <a:lstStyle>
            <a:lvl1pPr marL="0" indent="0" algn="ctr">
              <a:buFontTx/>
              <a:buNone/>
              <a:defRPr sz="2600">
                <a:solidFill>
                  <a:schemeClr val="bg2"/>
                </a:solidFill>
              </a:defRPr>
            </a:lvl1pPr>
          </a:lstStyle>
          <a:p>
            <a:r>
              <a:rPr lang="en-US"/>
              <a:t>Click to edit Master subtitle style</a:t>
            </a:r>
          </a:p>
        </p:txBody>
      </p:sp>
      <p:sp>
        <p:nvSpPr>
          <p:cNvPr id="308236" name="Text Box 12"/>
          <p:cNvSpPr txBox="1">
            <a:spLocks noChangeArrowheads="1"/>
          </p:cNvSpPr>
          <p:nvPr/>
        </p:nvSpPr>
        <p:spPr bwMode="auto">
          <a:xfrm>
            <a:off x="1173163" y="6564313"/>
            <a:ext cx="6804025" cy="104775"/>
          </a:xfrm>
          <a:prstGeom prst="rect">
            <a:avLst/>
          </a:prstGeom>
          <a:noFill/>
          <a:ln w="9525">
            <a:noFill/>
            <a:miter lim="800000"/>
            <a:headEnd/>
            <a:tailEnd/>
          </a:ln>
          <a:effectLst/>
        </p:spPr>
        <p:txBody>
          <a:bodyPr lIns="0" tIns="0" rIns="0" bIns="0">
            <a:spAutoFit/>
          </a:bodyPr>
          <a:lstStyle/>
          <a:p>
            <a:pPr algn="ctr">
              <a:spcBef>
                <a:spcPct val="50000"/>
              </a:spcBef>
            </a:pPr>
            <a:r>
              <a:rPr lang="en-US" sz="700" b="1">
                <a:solidFill>
                  <a:srgbClr val="FFFFFF"/>
                </a:solidFill>
                <a:latin typeface="Verdana" pitchFamily="34" charset="0"/>
              </a:rPr>
              <a:t>Company confidential © DB Gear Systems Limited</a:t>
            </a:r>
          </a:p>
        </p:txBody>
      </p:sp>
      <p:pic>
        <p:nvPicPr>
          <p:cNvPr id="308237" name="Picture 13" descr="WindServe_by DB cmyk"/>
          <p:cNvPicPr>
            <a:picLocks noChangeAspect="1" noChangeArrowheads="1"/>
          </p:cNvPicPr>
          <p:nvPr userDrawn="1"/>
        </p:nvPicPr>
        <p:blipFill>
          <a:blip r:embed="rId3" cstate="print"/>
          <a:srcRect/>
          <a:stretch>
            <a:fillRect/>
          </a:stretch>
        </p:blipFill>
        <p:spPr bwMode="auto">
          <a:xfrm>
            <a:off x="4343400" y="304800"/>
            <a:ext cx="4429125" cy="912813"/>
          </a:xfrm>
          <a:prstGeom prst="rect">
            <a:avLst/>
          </a:prstGeom>
          <a:noFill/>
        </p:spPr>
      </p:pic>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3"/>
          <p:cNvSpPr>
            <a:spLocks noGrp="1"/>
          </p:cNvSpPr>
          <p:nvPr>
            <p:ph type="sldNum" sz="quarter" idx="10"/>
          </p:nvPr>
        </p:nvSpPr>
        <p:spPr/>
        <p:txBody>
          <a:bodyPr/>
          <a:lstStyle>
            <a:lvl1pPr>
              <a:defRPr/>
            </a:lvl1pPr>
          </a:lstStyle>
          <a:p>
            <a:fld id="{CAA3BF40-3220-4CED-8DD9-3C1EB918EB31}" type="slidenum">
              <a:rPr lang="en-US">
                <a:solidFill>
                  <a:srgbClr val="FFFFFF"/>
                </a:solidFill>
              </a:rPr>
              <a:pPr/>
              <a:t>‹#›</a:t>
            </a:fld>
            <a:endParaRPr lang="en-US">
              <a:solidFill>
                <a:srgbClr val="FFFFFF"/>
              </a:solidFill>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0D97FC0D-8614-401C-9BAB-459AEC8683B6}" type="slidenum">
              <a:rPr lang="en-US">
                <a:solidFill>
                  <a:srgbClr val="FFFFFF"/>
                </a:solidFill>
              </a:rPr>
              <a:pPr/>
              <a:t>‹#›</a:t>
            </a:fld>
            <a:endParaRPr lang="en-US">
              <a:solidFill>
                <a:srgbClr val="FFFFFF"/>
              </a:solidFill>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557338"/>
            <a:ext cx="4038600" cy="4570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557338"/>
            <a:ext cx="4038600" cy="4570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Slide Number Placeholder 4"/>
          <p:cNvSpPr>
            <a:spLocks noGrp="1"/>
          </p:cNvSpPr>
          <p:nvPr>
            <p:ph type="sldNum" sz="quarter" idx="10"/>
          </p:nvPr>
        </p:nvSpPr>
        <p:spPr/>
        <p:txBody>
          <a:bodyPr/>
          <a:lstStyle>
            <a:lvl1pPr>
              <a:defRPr/>
            </a:lvl1pPr>
          </a:lstStyle>
          <a:p>
            <a:fld id="{F96B6C86-97E4-4EB5-B614-AEA79BD151B3}" type="slidenum">
              <a:rPr lang="en-US">
                <a:solidFill>
                  <a:srgbClr val="FFFFFF"/>
                </a:solidFill>
              </a:rPr>
              <a:pPr/>
              <a:t>‹#›</a:t>
            </a:fld>
            <a:endParaRPr lang="en-US">
              <a:solidFill>
                <a:srgbClr val="FFFFFF"/>
              </a:solidFill>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Slide Number Placeholder 6"/>
          <p:cNvSpPr>
            <a:spLocks noGrp="1"/>
          </p:cNvSpPr>
          <p:nvPr>
            <p:ph type="sldNum" sz="quarter" idx="10"/>
          </p:nvPr>
        </p:nvSpPr>
        <p:spPr/>
        <p:txBody>
          <a:bodyPr/>
          <a:lstStyle>
            <a:lvl1pPr>
              <a:defRPr/>
            </a:lvl1pPr>
          </a:lstStyle>
          <a:p>
            <a:fld id="{8361279F-F03C-42A9-BDE7-28D8DC9AEDDC}" type="slidenum">
              <a:rPr lang="en-US">
                <a:solidFill>
                  <a:srgbClr val="FFFFFF"/>
                </a:solidFill>
              </a:rPr>
              <a:pPr/>
              <a:t>‹#›</a:t>
            </a:fld>
            <a:endParaRPr lang="en-US">
              <a:solidFill>
                <a:srgbClr val="FFFFFF"/>
              </a:solidFill>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 Number Placeholder 2"/>
          <p:cNvSpPr>
            <a:spLocks noGrp="1"/>
          </p:cNvSpPr>
          <p:nvPr>
            <p:ph type="sldNum" sz="quarter" idx="10"/>
          </p:nvPr>
        </p:nvSpPr>
        <p:spPr/>
        <p:txBody>
          <a:bodyPr/>
          <a:lstStyle>
            <a:lvl1pPr>
              <a:defRPr/>
            </a:lvl1pPr>
          </a:lstStyle>
          <a:p>
            <a:fld id="{913594ED-F00A-4CD7-88C9-CD06679FD929}" type="slidenum">
              <a:rPr lang="en-US">
                <a:solidFill>
                  <a:srgbClr val="FFFFFF"/>
                </a:solidFill>
              </a:rPr>
              <a:pPr/>
              <a:t>‹#›</a:t>
            </a:fld>
            <a:endParaRPr lang="en-US">
              <a:solidFill>
                <a:srgbClr val="FFFFFF"/>
              </a:solidFill>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3A6E4618-5EF6-4938-8274-DD395EF8DDBC}" type="slidenum">
              <a:rPr lang="en-US">
                <a:solidFill>
                  <a:srgbClr val="FFFFFF"/>
                </a:solidFill>
              </a:rPr>
              <a:pPr/>
              <a:t>‹#›</a:t>
            </a:fld>
            <a:endParaRPr lang="en-US">
              <a:solidFill>
                <a:srgbClr val="FFFFFF"/>
              </a:solidFill>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48D07A70-8845-4666-90A5-66EA5EF71A2B}" type="slidenum">
              <a:rPr lang="en-US">
                <a:solidFill>
                  <a:srgbClr val="FFFFFF"/>
                </a:solidFill>
              </a:rPr>
              <a:pPr/>
              <a:t>‹#›</a:t>
            </a:fld>
            <a:endParaRPr lang="en-US">
              <a:solidFill>
                <a:srgbClr val="FFFFFF"/>
              </a:solidFill>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64F2B416-7E8F-4E8E-A156-ED2FA79E1C8F}" type="slidenum">
              <a:rPr lang="en-US">
                <a:solidFill>
                  <a:srgbClr val="FFFFFF"/>
                </a:solidFill>
              </a:rPr>
              <a:pPr/>
              <a:t>‹#›</a:t>
            </a:fld>
            <a:endParaRPr lang="en-US">
              <a:solidFill>
                <a:srgbClr val="FFFFFF"/>
              </a:solidFill>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idx="1"/>
          </p:nvPr>
        </p:nvSpPr>
        <p:spPr>
          <a:xfrm>
            <a:off x="214282" y="1600200"/>
            <a:ext cx="8643998"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3"/>
          <p:cNvSpPr>
            <a:spLocks noGrp="1"/>
          </p:cNvSpPr>
          <p:nvPr>
            <p:ph type="sldNum" sz="quarter" idx="10"/>
          </p:nvPr>
        </p:nvSpPr>
        <p:spPr/>
        <p:txBody>
          <a:bodyPr/>
          <a:lstStyle>
            <a:lvl1pPr>
              <a:defRPr/>
            </a:lvl1pPr>
          </a:lstStyle>
          <a:p>
            <a:fld id="{2E99EF1C-EF79-457F-9323-E27B0F3C0799}" type="slidenum">
              <a:rPr lang="en-US">
                <a:solidFill>
                  <a:srgbClr val="FFFFFF"/>
                </a:solidFill>
              </a:rPr>
              <a:pPr/>
              <a:t>‹#›</a:t>
            </a:fld>
            <a:endParaRPr lang="en-US">
              <a:solidFill>
                <a:srgbClr val="FFFFFF"/>
              </a:solidFill>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6063" y="66675"/>
            <a:ext cx="2090737" cy="606107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66675"/>
            <a:ext cx="6119813" cy="60610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3"/>
          <p:cNvSpPr>
            <a:spLocks noGrp="1"/>
          </p:cNvSpPr>
          <p:nvPr>
            <p:ph type="sldNum" sz="quarter" idx="10"/>
          </p:nvPr>
        </p:nvSpPr>
        <p:spPr/>
        <p:txBody>
          <a:bodyPr/>
          <a:lstStyle>
            <a:lvl1pPr>
              <a:defRPr/>
            </a:lvl1pPr>
          </a:lstStyle>
          <a:p>
            <a:fld id="{4EA263D3-CC92-4AC3-957F-BB2ABBAB8D40}" type="slidenum">
              <a:rPr lang="en-US">
                <a:solidFill>
                  <a:srgbClr val="FFFFFF"/>
                </a:solidFill>
              </a:rPr>
              <a:pPr/>
              <a:t>‹#›</a:t>
            </a:fld>
            <a:endParaRPr lang="en-US">
              <a:solidFill>
                <a:srgbClr val="FFFFFF"/>
              </a:solidFill>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23850" y="66675"/>
            <a:ext cx="5976938" cy="692150"/>
          </a:xfrm>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557338"/>
            <a:ext cx="4038600" cy="45704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648200" y="1557338"/>
            <a:ext cx="4038600" cy="45704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Slide Number Placeholder 4"/>
          <p:cNvSpPr>
            <a:spLocks noGrp="1"/>
          </p:cNvSpPr>
          <p:nvPr>
            <p:ph type="sldNum" sz="quarter" idx="10"/>
          </p:nvPr>
        </p:nvSpPr>
        <p:spPr>
          <a:xfrm>
            <a:off x="7667625" y="6478588"/>
            <a:ext cx="1019175" cy="379412"/>
          </a:xfrm>
        </p:spPr>
        <p:txBody>
          <a:bodyPr/>
          <a:lstStyle>
            <a:lvl1pPr>
              <a:defRPr/>
            </a:lvl1pPr>
          </a:lstStyle>
          <a:p>
            <a:fld id="{C821A61E-BD5C-4E36-90EC-9610AAF6E3B3}" type="slidenum">
              <a:rPr lang="en-US">
                <a:solidFill>
                  <a:srgbClr val="FFFFFF"/>
                </a:solidFill>
              </a:rPr>
              <a:pPr/>
              <a:t>‹#›</a:t>
            </a:fld>
            <a:endParaRPr lang="en-US">
              <a:solidFill>
                <a:srgbClr val="FFFFFF"/>
              </a:solidFill>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2" name="Text Box 25"/>
          <p:cNvSpPr txBox="1">
            <a:spLocks noChangeArrowheads="1"/>
          </p:cNvSpPr>
          <p:nvPr userDrawn="1"/>
        </p:nvSpPr>
        <p:spPr bwMode="auto">
          <a:xfrm>
            <a:off x="1168854" y="6500834"/>
            <a:ext cx="6804025" cy="104775"/>
          </a:xfrm>
          <a:prstGeom prst="rect">
            <a:avLst/>
          </a:prstGeom>
          <a:noFill/>
          <a:ln w="9525">
            <a:noFill/>
            <a:miter lim="800000"/>
            <a:headEnd/>
            <a:tailEnd/>
          </a:ln>
          <a:effectLst/>
        </p:spPr>
        <p:txBody>
          <a:bodyPr lIns="0" tIns="0" rIns="0" bIns="0">
            <a:spAutoFit/>
          </a:bodyPr>
          <a:lstStyle/>
          <a:p>
            <a:pPr algn="ctr">
              <a:spcBef>
                <a:spcPct val="50000"/>
              </a:spcBef>
            </a:pPr>
            <a:r>
              <a:rPr lang="en-US" sz="700" b="1" dirty="0">
                <a:solidFill>
                  <a:srgbClr val="4D4D4D"/>
                </a:solidFill>
              </a:rPr>
              <a:t>Company confidential    © DB Gear Systems Limited</a:t>
            </a:r>
          </a:p>
        </p:txBody>
      </p:sp>
      <p:pic>
        <p:nvPicPr>
          <p:cNvPr id="13" name="Picture 28" descr="Official Logo"/>
          <p:cNvPicPr>
            <a:picLocks noChangeAspect="1" noChangeArrowheads="1"/>
          </p:cNvPicPr>
          <p:nvPr userDrawn="1"/>
        </p:nvPicPr>
        <p:blipFill>
          <a:blip r:embed="rId2" cstate="email"/>
          <a:srcRect/>
          <a:stretch>
            <a:fillRect/>
          </a:stretch>
        </p:blipFill>
        <p:spPr bwMode="auto">
          <a:xfrm>
            <a:off x="6715140" y="179786"/>
            <a:ext cx="2220913" cy="412750"/>
          </a:xfrm>
          <a:prstGeom prst="rect">
            <a:avLst/>
          </a:prstGeom>
          <a:noFill/>
        </p:spPr>
      </p:pic>
      <p:sp>
        <p:nvSpPr>
          <p:cNvPr id="14" name="Rectangle 13"/>
          <p:cNvSpPr>
            <a:spLocks noChangeArrowheads="1"/>
          </p:cNvSpPr>
          <p:nvPr userDrawn="1"/>
        </p:nvSpPr>
        <p:spPr bwMode="auto">
          <a:xfrm>
            <a:off x="0" y="785794"/>
            <a:ext cx="9144000" cy="198001"/>
          </a:xfrm>
          <a:prstGeom prst="rect">
            <a:avLst/>
          </a:prstGeom>
          <a:solidFill>
            <a:srgbClr val="0F238C"/>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ctr" anchorCtr="0" compatLnSpc="1">
            <a:prstTxWarp prst="textNoShape">
              <a:avLst/>
            </a:prstTxWarp>
          </a:bodyPr>
          <a:lstStyle/>
          <a:p>
            <a:pPr algn="r" eaLnBrk="0" hangingPunct="0">
              <a:spcBef>
                <a:spcPct val="30000"/>
              </a:spcBef>
            </a:pPr>
            <a:r>
              <a:rPr lang="en-GB" sz="800" spc="300" dirty="0" smtClean="0">
                <a:solidFill>
                  <a:srgbClr val="FFFFFF"/>
                </a:solidFill>
              </a:rPr>
              <a:t>www.conedrive.com</a:t>
            </a:r>
            <a:endParaRPr lang="en-GB" sz="800" spc="300" dirty="0">
              <a:solidFill>
                <a:srgbClr val="FFFFFF"/>
              </a:solidFill>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17026" y="156205"/>
            <a:ext cx="6059487" cy="490537"/>
          </a:xfrm>
          <a:prstGeom prst="rect">
            <a:avLst/>
          </a:prstGeom>
        </p:spPr>
        <p:txBody>
          <a:bodyPr/>
          <a:lstStyle>
            <a:lvl1pPr>
              <a:defRPr sz="2400" b="0">
                <a:solidFill>
                  <a:schemeClr val="tx1"/>
                </a:solidFill>
                <a:latin typeface="Arial" pitchFamily="34" charset="0"/>
                <a:cs typeface="Arial"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overrideClrMapping bg1="lt1" tx1="dk1" bg2="lt2" tx2="dk2" accent1="accent1" accent2="accent2" accent3="accent3" accent4="accent4" accent5="accent5" accent6="accent6" hlink="hlink" folHlink="folHlink"/>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77411" y="199337"/>
            <a:ext cx="6059487" cy="490537"/>
          </a:xfrm>
          <a:prstGeom prst="rect">
            <a:avLst/>
          </a:prstGeom>
        </p:spPr>
        <p:txBody>
          <a:bodyPr/>
          <a:lstStyle>
            <a:lvl1pPr>
              <a:defRPr>
                <a:solidFill>
                  <a:schemeClr val="tx1"/>
                </a:solidFill>
              </a:defRPr>
            </a:lvl1pPr>
          </a:lstStyle>
          <a:p>
            <a:r>
              <a:rPr lang="en-US" dirty="0" smtClean="0"/>
              <a:t>Click to edit Master title style</a:t>
            </a:r>
            <a:endParaRPr lang="en-US" dirty="0"/>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2" name="Text Box 25"/>
          <p:cNvSpPr txBox="1">
            <a:spLocks noChangeArrowheads="1"/>
          </p:cNvSpPr>
          <p:nvPr userDrawn="1"/>
        </p:nvSpPr>
        <p:spPr bwMode="auto">
          <a:xfrm>
            <a:off x="1168854" y="6500834"/>
            <a:ext cx="6804025" cy="104775"/>
          </a:xfrm>
          <a:prstGeom prst="rect">
            <a:avLst/>
          </a:prstGeom>
          <a:noFill/>
          <a:ln w="9525">
            <a:noFill/>
            <a:miter lim="800000"/>
            <a:headEnd/>
            <a:tailEnd/>
          </a:ln>
          <a:effectLst/>
        </p:spPr>
        <p:txBody>
          <a:bodyPr lIns="0" tIns="0" rIns="0" bIns="0">
            <a:spAutoFit/>
          </a:bodyPr>
          <a:lstStyle/>
          <a:p>
            <a:pPr>
              <a:spcBef>
                <a:spcPct val="50000"/>
              </a:spcBef>
            </a:pPr>
            <a:r>
              <a:rPr lang="en-US" sz="700" b="1" dirty="0">
                <a:solidFill>
                  <a:srgbClr val="4D4D4D"/>
                </a:solidFill>
              </a:rPr>
              <a:t>Company confidential    © DB Gear Systems Limited</a:t>
            </a:r>
          </a:p>
        </p:txBody>
      </p:sp>
      <p:sp>
        <p:nvSpPr>
          <p:cNvPr id="14" name="Rectangle 13"/>
          <p:cNvSpPr>
            <a:spLocks noChangeArrowheads="1"/>
          </p:cNvSpPr>
          <p:nvPr userDrawn="1"/>
        </p:nvSpPr>
        <p:spPr bwMode="auto">
          <a:xfrm>
            <a:off x="0" y="785794"/>
            <a:ext cx="9144000" cy="198001"/>
          </a:xfrm>
          <a:prstGeom prst="rect">
            <a:avLst/>
          </a:prstGeom>
          <a:solidFill>
            <a:schemeClr val="tx2"/>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ctr" anchorCtr="0" compatLnSpc="1">
            <a:prstTxWarp prst="textNoShape">
              <a:avLst/>
            </a:prstTxWarp>
          </a:bodyPr>
          <a:lstStyle/>
          <a:p>
            <a:pPr algn="r" eaLnBrk="0" hangingPunct="0">
              <a:spcBef>
                <a:spcPct val="30000"/>
              </a:spcBef>
            </a:pPr>
            <a:r>
              <a:rPr lang="en-GB" sz="800" spc="300" dirty="0" smtClean="0">
                <a:solidFill>
                  <a:srgbClr val="FFFFFF"/>
                </a:solidFill>
              </a:rPr>
              <a:t>www.conedrive.com</a:t>
            </a:r>
            <a:endParaRPr lang="en-GB" sz="800" spc="300" dirty="0">
              <a:solidFill>
                <a:srgbClr val="FFFFFF"/>
              </a:solidFill>
            </a:endParaRPr>
          </a:p>
        </p:txBody>
      </p:sp>
      <p:pic>
        <p:nvPicPr>
          <p:cNvPr id="5" name="Picture 4" descr="ConeDrive_Color_RGB_TM_72dpi.png"/>
          <p:cNvPicPr>
            <a:picLocks noChangeAspect="1"/>
          </p:cNvPicPr>
          <p:nvPr userDrawn="1"/>
        </p:nvPicPr>
        <p:blipFill>
          <a:blip r:embed="rId2" cstate="email"/>
          <a:stretch>
            <a:fillRect/>
          </a:stretch>
        </p:blipFill>
        <p:spPr>
          <a:xfrm>
            <a:off x="6804248" y="260648"/>
            <a:ext cx="2267744" cy="338891"/>
          </a:xfrm>
          <a:prstGeom prst="rect">
            <a:avLst/>
          </a:prstGeom>
        </p:spPr>
      </p:pic>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17026" y="156205"/>
            <a:ext cx="6059487" cy="490537"/>
          </a:xfrm>
          <a:prstGeom prst="rect">
            <a:avLst/>
          </a:prstGeom>
        </p:spPr>
        <p:txBody>
          <a:bodyPr/>
          <a:lstStyle>
            <a:lvl1pPr>
              <a:defRPr sz="2400" b="0">
                <a:solidFill>
                  <a:schemeClr val="tx1"/>
                </a:solidFill>
                <a:latin typeface="Arial" pitchFamily="34" charset="0"/>
                <a:cs typeface="Arial"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overrideClrMapping bg1="lt1" tx1="dk1" bg2="lt2" tx2="dk2" accent1="accent1" accent2="accent2" accent3="accent3" accent4="accent4" accent5="accent5" accent6="accent6" hlink="hlink" folHlink="folHlink"/>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77411" y="199337"/>
            <a:ext cx="6059487" cy="490537"/>
          </a:xfrm>
          <a:prstGeom prst="rect">
            <a:avLst/>
          </a:prstGeom>
        </p:spPr>
        <p:txBody>
          <a:bodyPr/>
          <a:lstStyle>
            <a:lvl1pPr>
              <a:defRPr>
                <a:solidFill>
                  <a:schemeClr val="tx1"/>
                </a:solidFill>
              </a:defRPr>
            </a:lvl1pPr>
          </a:lstStyle>
          <a:p>
            <a:r>
              <a:rPr lang="en-US" dirty="0" smtClean="0"/>
              <a:t>Click to edit Master title style</a:t>
            </a:r>
            <a:endParaRPr lang="en-US" dirty="0"/>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372995"/>
            <a:ext cx="3600448" cy="984885"/>
          </a:xfrm>
          <a:prstGeom prst="rect">
            <a:avLst/>
          </a:prstGeom>
        </p:spPr>
        <p:txBody>
          <a:bodyPr tIns="0" bIns="0">
            <a:spAutoFit/>
          </a:bodyPr>
          <a:lstStyle>
            <a:lvl1pPr>
              <a:defRPr>
                <a:latin typeface="Arial" pitchFamily="34" charset="0"/>
                <a:cs typeface="Arial"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714348" y="3500438"/>
            <a:ext cx="3571900" cy="861774"/>
          </a:xfrm>
        </p:spPr>
        <p:txBody>
          <a:bodyPr tIns="0" bIns="0">
            <a:spAutoFit/>
          </a:bodyPr>
          <a:lstStyle>
            <a:lvl1pPr marL="0" indent="0" algn="l">
              <a:buNone/>
              <a:defRPr sz="2800">
                <a:solidFill>
                  <a:srgbClr val="999999"/>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grpSp>
        <p:nvGrpSpPr>
          <p:cNvPr id="5" name="Group 36"/>
          <p:cNvGrpSpPr>
            <a:grpSpLocks/>
          </p:cNvGrpSpPr>
          <p:nvPr userDrawn="1"/>
        </p:nvGrpSpPr>
        <p:grpSpPr bwMode="auto">
          <a:xfrm>
            <a:off x="0" y="0"/>
            <a:ext cx="9144000" cy="6858000"/>
            <a:chOff x="0" y="0"/>
            <a:chExt cx="5760" cy="4320"/>
          </a:xfrm>
        </p:grpSpPr>
        <p:sp>
          <p:nvSpPr>
            <p:cNvPr id="6" name="Rectangle 37"/>
            <p:cNvSpPr>
              <a:spLocks noChangeArrowheads="1"/>
            </p:cNvSpPr>
            <p:nvPr userDrawn="1"/>
          </p:nvSpPr>
          <p:spPr bwMode="auto">
            <a:xfrm>
              <a:off x="0" y="0"/>
              <a:ext cx="5760" cy="4320"/>
            </a:xfrm>
            <a:prstGeom prst="rect">
              <a:avLst/>
            </a:prstGeom>
            <a:solidFill>
              <a:schemeClr val="bg1"/>
            </a:solidFill>
            <a:ln w="9525">
              <a:noFill/>
              <a:miter lim="800000"/>
              <a:headEnd/>
              <a:tailEnd/>
            </a:ln>
            <a:effectLst/>
          </p:spPr>
          <p:txBody>
            <a:bodyPr wrap="none" anchor="ctr"/>
            <a:lstStyle/>
            <a:p>
              <a:pPr>
                <a:defRPr/>
              </a:pPr>
              <a:endParaRPr lang="en-GB"/>
            </a:p>
          </p:txBody>
        </p:sp>
        <p:pic>
          <p:nvPicPr>
            <p:cNvPr id="7" name="Picture 38" descr="Untitled-1"/>
            <p:cNvPicPr>
              <a:picLocks noChangeAspect="1" noChangeArrowheads="1"/>
            </p:cNvPicPr>
            <p:nvPr userDrawn="1"/>
          </p:nvPicPr>
          <p:blipFill>
            <a:blip r:embed="rId2" cstate="email"/>
            <a:srcRect/>
            <a:stretch>
              <a:fillRect/>
            </a:stretch>
          </p:blipFill>
          <p:spPr bwMode="auto">
            <a:xfrm>
              <a:off x="3878" y="119"/>
              <a:ext cx="1734" cy="366"/>
            </a:xfrm>
            <a:prstGeom prst="rect">
              <a:avLst/>
            </a:prstGeom>
            <a:noFill/>
            <a:ln w="9525">
              <a:noFill/>
              <a:miter lim="800000"/>
              <a:headEnd/>
              <a:tailEnd/>
            </a:ln>
          </p:spPr>
        </p:pic>
        <p:sp>
          <p:nvSpPr>
            <p:cNvPr id="8" name="Rectangle 39"/>
            <p:cNvSpPr>
              <a:spLocks noChangeArrowheads="1"/>
            </p:cNvSpPr>
            <p:nvPr userDrawn="1"/>
          </p:nvSpPr>
          <p:spPr bwMode="auto">
            <a:xfrm>
              <a:off x="0" y="618"/>
              <a:ext cx="5760" cy="136"/>
            </a:xfrm>
            <a:prstGeom prst="rect">
              <a:avLst/>
            </a:prstGeom>
            <a:solidFill>
              <a:srgbClr val="EE3124"/>
            </a:solidFill>
            <a:ln w="9525">
              <a:noFill/>
              <a:miter lim="800000"/>
              <a:headEnd/>
              <a:tailEnd/>
            </a:ln>
            <a:effectLst/>
          </p:spPr>
          <p:txBody>
            <a:bodyPr wrap="none" anchor="ctr"/>
            <a:lstStyle/>
            <a:p>
              <a:pPr>
                <a:defRPr/>
              </a:pPr>
              <a:endParaRPr lang="en-GB"/>
            </a:p>
          </p:txBody>
        </p:sp>
        <p:sp>
          <p:nvSpPr>
            <p:cNvPr id="9" name="Text Box 12"/>
            <p:cNvSpPr txBox="1">
              <a:spLocks noChangeArrowheads="1"/>
            </p:cNvSpPr>
            <p:nvPr userDrawn="1"/>
          </p:nvSpPr>
          <p:spPr bwMode="auto">
            <a:xfrm>
              <a:off x="739" y="4134"/>
              <a:ext cx="4286" cy="96"/>
            </a:xfrm>
            <a:prstGeom prst="rect">
              <a:avLst/>
            </a:prstGeom>
            <a:noFill/>
            <a:ln w="9525">
              <a:noFill/>
              <a:miter lim="800000"/>
              <a:headEnd/>
              <a:tailEnd/>
            </a:ln>
            <a:effectLst/>
          </p:spPr>
          <p:txBody>
            <a:bodyPr lIns="0" tIns="0" rIns="0" bIns="0">
              <a:spAutoFit/>
            </a:bodyPr>
            <a:lstStyle/>
            <a:p>
              <a:pPr algn="ctr">
                <a:spcBef>
                  <a:spcPct val="50000"/>
                </a:spcBef>
                <a:defRPr/>
              </a:pPr>
              <a:r>
                <a:rPr lang="en-US" sz="1000">
                  <a:solidFill>
                    <a:srgbClr val="808080"/>
                  </a:solidFill>
                  <a:latin typeface="Myriad Pro" pitchFamily="34" charset="0"/>
                  <a:cs typeface="Arial" charset="0"/>
                </a:rPr>
                <a:t>Company confidential © DB Gear Systems Limited</a:t>
              </a:r>
            </a:p>
          </p:txBody>
        </p:sp>
      </p:grpSp>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sz="half" idx="1"/>
          </p:nvPr>
        </p:nvSpPr>
        <p:spPr>
          <a:xfrm>
            <a:off x="214282" y="1571612"/>
            <a:ext cx="4214842" cy="4525963"/>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714876" y="1600200"/>
            <a:ext cx="4181476" cy="4525963"/>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5" name="TextBox 4"/>
          <p:cNvSpPr txBox="1"/>
          <p:nvPr userDrawn="1"/>
        </p:nvSpPr>
        <p:spPr>
          <a:xfrm>
            <a:off x="8501063" y="6500813"/>
            <a:ext cx="500062" cy="246062"/>
          </a:xfrm>
          <a:prstGeom prst="rect">
            <a:avLst/>
          </a:prstGeom>
          <a:noFill/>
        </p:spPr>
        <p:txBody>
          <a:bodyPr>
            <a:spAutoFit/>
          </a:bodyPr>
          <a:lstStyle/>
          <a:p>
            <a:pPr fontAlgn="auto">
              <a:spcBef>
                <a:spcPts val="0"/>
              </a:spcBef>
              <a:spcAft>
                <a:spcPts val="0"/>
              </a:spcAft>
              <a:defRPr/>
            </a:pPr>
            <a:fld id="{D7EF652C-8EFD-43FC-9C5D-C7B46A226D58}" type="slidenum">
              <a:rPr lang="en-GB" sz="1000" b="1">
                <a:solidFill>
                  <a:srgbClr val="FFFFFF">
                    <a:lumMod val="75000"/>
                  </a:srgbClr>
                </a:solidFill>
                <a:latin typeface="Arial"/>
              </a:rPr>
              <a:pPr fontAlgn="auto">
                <a:spcBef>
                  <a:spcPts val="0"/>
                </a:spcBef>
                <a:spcAft>
                  <a:spcPts val="0"/>
                </a:spcAft>
                <a:defRPr/>
              </a:pPr>
              <a:t>‹#›</a:t>
            </a:fld>
            <a:endParaRPr lang="en-GB" sz="1000" b="1" dirty="0">
              <a:solidFill>
                <a:srgbClr val="FFFFFF">
                  <a:lumMod val="75000"/>
                </a:srgbClr>
              </a:solidFill>
              <a:latin typeface="Arial"/>
            </a:endParaRPr>
          </a:p>
        </p:txBody>
      </p:sp>
      <p:sp>
        <p:nvSpPr>
          <p:cNvPr id="2" name="Title 1"/>
          <p:cNvSpPr>
            <a:spLocks noGrp="1"/>
          </p:cNvSpPr>
          <p:nvPr>
            <p:ph type="title"/>
          </p:nvPr>
        </p:nvSpPr>
        <p:spPr>
          <a:xfrm>
            <a:off x="214313" y="142875"/>
            <a:ext cx="5929312" cy="571500"/>
          </a:xfrm>
          <a:prstGeom prst="rect">
            <a:avLst/>
          </a:prstGeom>
        </p:spPr>
        <p:txBody>
          <a:bodyPr/>
          <a:lstStyle>
            <a:lvl1pPr>
              <a:defRPr>
                <a:solidFill>
                  <a:schemeClr val="tx1"/>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214282" y="1571612"/>
            <a:ext cx="4214842" cy="4525963"/>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714876" y="1600200"/>
            <a:ext cx="4181476" cy="4525963"/>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1"/>
        </a:solidFill>
        <a:effectLst/>
      </p:bgPr>
    </p:bg>
    <p:spTree>
      <p:nvGrpSpPr>
        <p:cNvPr id="1" name=""/>
        <p:cNvGrpSpPr/>
        <p:nvPr/>
      </p:nvGrpSpPr>
      <p:grpSpPr>
        <a:xfrm>
          <a:off x="0" y="0"/>
          <a:ext cx="0" cy="0"/>
          <a:chOff x="0" y="0"/>
          <a:chExt cx="0" cy="0"/>
        </a:xfrm>
      </p:grpSpPr>
      <p:pic>
        <p:nvPicPr>
          <p:cNvPr id="5" name="Picture 3" descr="Z:\CDimages3(Gear images, logos, Manufacturing, Offices\logos &amp; templates\Davidbrown Gear Sys#10E2B0F.jpg"/>
          <p:cNvPicPr>
            <a:picLocks noChangeAspect="1" noChangeArrowheads="1"/>
          </p:cNvPicPr>
          <p:nvPr userDrawn="1"/>
        </p:nvPicPr>
        <p:blipFill>
          <a:blip r:embed="rId2" cstate="email"/>
          <a:srcRect/>
          <a:stretch>
            <a:fillRect/>
          </a:stretch>
        </p:blipFill>
        <p:spPr bwMode="auto">
          <a:xfrm>
            <a:off x="4699000" y="714375"/>
            <a:ext cx="4373563" cy="947738"/>
          </a:xfrm>
          <a:prstGeom prst="rect">
            <a:avLst/>
          </a:prstGeom>
          <a:noFill/>
          <a:ln w="9525">
            <a:noFill/>
            <a:miter lim="800000"/>
            <a:headEnd/>
            <a:tailEnd/>
          </a:ln>
        </p:spPr>
      </p:pic>
      <p:sp>
        <p:nvSpPr>
          <p:cNvPr id="2" name="Title 1"/>
          <p:cNvSpPr>
            <a:spLocks noGrp="1"/>
          </p:cNvSpPr>
          <p:nvPr>
            <p:ph type="ctrTitle"/>
          </p:nvPr>
        </p:nvSpPr>
        <p:spPr>
          <a:xfrm>
            <a:off x="4714876" y="2143116"/>
            <a:ext cx="3643338" cy="1470025"/>
          </a:xfrm>
          <a:prstGeom prst="rect">
            <a:avLst/>
          </a:prstGeom>
        </p:spPr>
        <p:txBody>
          <a:bodyPr/>
          <a:lstStyle>
            <a:lvl1pPr>
              <a:defRPr>
                <a:latin typeface="Arial" pitchFamily="34" charset="0"/>
                <a:cs typeface="Arial"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4714876" y="3870319"/>
            <a:ext cx="3614790" cy="1752600"/>
          </a:xfrm>
        </p:spPr>
        <p:txBody>
          <a:bodyPr/>
          <a:lstStyle>
            <a:lvl1pPr marL="0" indent="0" algn="l">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sp>
        <p:nvSpPr>
          <p:cNvPr id="6" name="Picture Placeholder 2"/>
          <p:cNvSpPr>
            <a:spLocks noGrp="1"/>
          </p:cNvSpPr>
          <p:nvPr>
            <p:ph type="pic" idx="10"/>
          </p:nvPr>
        </p:nvSpPr>
        <p:spPr>
          <a:xfrm>
            <a:off x="0" y="0"/>
            <a:ext cx="4572000" cy="6858000"/>
          </a:xfrm>
        </p:spPr>
        <p:txBody>
          <a:bodyPr rtlCol="0">
            <a:normAutofit/>
          </a:bodyPr>
          <a:lstStyle>
            <a:lvl1pPr marL="0" indent="0">
              <a:buNone/>
              <a:defRPr sz="3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28600" y="6477000"/>
            <a:ext cx="2133600" cy="228600"/>
          </a:xfrm>
          <a:prstGeom prst="rect">
            <a:avLst/>
          </a:prstGeom>
        </p:spPr>
        <p:txBody>
          <a:bodyPr/>
          <a:lstStyle>
            <a:lvl1pPr>
              <a:defRPr/>
            </a:lvl1pPr>
          </a:lstStyle>
          <a:p>
            <a:r>
              <a:rPr lang="en-US">
                <a:solidFill>
                  <a:srgbClr val="000000"/>
                </a:solidFill>
              </a:rPr>
              <a:t>www.conedrive.com</a:t>
            </a:r>
          </a:p>
        </p:txBody>
      </p:sp>
      <p:sp>
        <p:nvSpPr>
          <p:cNvPr id="3" name="Footer Placeholder 2"/>
          <p:cNvSpPr>
            <a:spLocks noGrp="1"/>
          </p:cNvSpPr>
          <p:nvPr>
            <p:ph type="ftr" sz="quarter" idx="11"/>
          </p:nvPr>
        </p:nvSpPr>
        <p:spPr>
          <a:xfrm>
            <a:off x="3124200" y="6457950"/>
            <a:ext cx="2895600" cy="323850"/>
          </a:xfrm>
          <a:prstGeom prst="rect">
            <a:avLst/>
          </a:prstGeom>
        </p:spPr>
        <p:txBody>
          <a:bodyPr/>
          <a:lstStyle>
            <a:lvl1pPr>
              <a:defRPr/>
            </a:lvl1pPr>
          </a:lstStyle>
          <a:p>
            <a:r>
              <a:rPr lang="en-US">
                <a:solidFill>
                  <a:srgbClr val="000000"/>
                </a:solidFill>
              </a:rPr>
              <a:t>Company Confidential</a:t>
            </a:r>
          </a:p>
        </p:txBody>
      </p:sp>
      <p:sp>
        <p:nvSpPr>
          <p:cNvPr id="4" name="Slide Number Placeholder 3"/>
          <p:cNvSpPr>
            <a:spLocks noGrp="1"/>
          </p:cNvSpPr>
          <p:nvPr>
            <p:ph type="sldNum" sz="quarter" idx="12"/>
          </p:nvPr>
        </p:nvSpPr>
        <p:spPr>
          <a:xfrm>
            <a:off x="6553200" y="6461125"/>
            <a:ext cx="2133600" cy="320675"/>
          </a:xfrm>
          <a:prstGeom prst="rect">
            <a:avLst/>
          </a:prstGeom>
        </p:spPr>
        <p:txBody>
          <a:bodyPr/>
          <a:lstStyle>
            <a:lvl1pPr>
              <a:defRPr/>
            </a:lvl1pPr>
          </a:lstStyle>
          <a:p>
            <a:fld id="{00040CC0-9B50-43C4-91F3-E3F440A3EE39}" type="slidenum">
              <a:rPr lang="en-US">
                <a:solidFill>
                  <a:srgbClr val="000000"/>
                </a:solidFill>
              </a:rPr>
              <a:pPr/>
              <a:t>‹#›</a:t>
            </a:fld>
            <a:endParaRPr lang="en-US">
              <a:solidFill>
                <a:srgbClr val="000000"/>
              </a:solidFill>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p:nvSpPr>
        <p:spPr bwMode="auto">
          <a:xfrm>
            <a:off x="0" y="6381750"/>
            <a:ext cx="9144000" cy="476250"/>
          </a:xfrm>
          <a:prstGeom prst="rect">
            <a:avLst/>
          </a:prstGeom>
          <a:gradFill rotWithShape="1">
            <a:gsLst>
              <a:gs pos="0">
                <a:srgbClr val="C3271F"/>
              </a:gs>
              <a:gs pos="100000">
                <a:srgbClr val="B2B2B2"/>
              </a:gs>
            </a:gsLst>
            <a:lin ang="0" scaled="1"/>
          </a:gradFill>
          <a:ln w="9525">
            <a:noFill/>
            <a:miter lim="800000"/>
            <a:headEnd/>
            <a:tailEnd/>
          </a:ln>
          <a:effectLst/>
        </p:spPr>
        <p:txBody>
          <a:bodyPr wrap="none" anchor="ctr"/>
          <a:lstStyle/>
          <a:p>
            <a:pPr algn="r" eaLnBrk="0" hangingPunct="0">
              <a:defRPr/>
            </a:pPr>
            <a:endParaRPr lang="en-GB" sz="1400">
              <a:solidFill>
                <a:srgbClr val="FFFFFF"/>
              </a:solidFill>
              <a:latin typeface="Verdana" pitchFamily="34" charset="0"/>
            </a:endParaRPr>
          </a:p>
        </p:txBody>
      </p:sp>
      <p:pic>
        <p:nvPicPr>
          <p:cNvPr id="5" name="Picture 8"/>
          <p:cNvPicPr>
            <a:picLocks noChangeAspect="1" noChangeArrowheads="1"/>
          </p:cNvPicPr>
          <p:nvPr/>
        </p:nvPicPr>
        <p:blipFill>
          <a:blip r:embed="rId2" cstate="print"/>
          <a:srcRect/>
          <a:stretch>
            <a:fillRect/>
          </a:stretch>
        </p:blipFill>
        <p:spPr bwMode="auto">
          <a:xfrm>
            <a:off x="4787900" y="465138"/>
            <a:ext cx="4105275" cy="498475"/>
          </a:xfrm>
          <a:prstGeom prst="rect">
            <a:avLst/>
          </a:prstGeom>
          <a:noFill/>
          <a:ln w="9525" algn="ctr">
            <a:noFill/>
            <a:miter lim="800000"/>
            <a:headEnd/>
            <a:tailEnd/>
          </a:ln>
        </p:spPr>
      </p:pic>
      <p:sp>
        <p:nvSpPr>
          <p:cNvPr id="6" name="Text Box 12"/>
          <p:cNvSpPr txBox="1">
            <a:spLocks noChangeArrowheads="1"/>
          </p:cNvSpPr>
          <p:nvPr/>
        </p:nvSpPr>
        <p:spPr bwMode="auto">
          <a:xfrm>
            <a:off x="1173163" y="6564313"/>
            <a:ext cx="6804025" cy="104775"/>
          </a:xfrm>
          <a:prstGeom prst="rect">
            <a:avLst/>
          </a:prstGeom>
          <a:noFill/>
          <a:ln w="9525">
            <a:noFill/>
            <a:miter lim="800000"/>
            <a:headEnd/>
            <a:tailEnd/>
          </a:ln>
          <a:effectLst/>
        </p:spPr>
        <p:txBody>
          <a:bodyPr lIns="0" tIns="0" rIns="0" bIns="0">
            <a:spAutoFit/>
          </a:bodyPr>
          <a:lstStyle/>
          <a:p>
            <a:pPr algn="ctr">
              <a:spcBef>
                <a:spcPct val="50000"/>
              </a:spcBef>
              <a:defRPr/>
            </a:pPr>
            <a:r>
              <a:rPr lang="en-US" sz="700" b="1">
                <a:solidFill>
                  <a:srgbClr val="4D4D4D"/>
                </a:solidFill>
                <a:latin typeface="Verdana" pitchFamily="34" charset="0"/>
              </a:rPr>
              <a:t>Company confidential    © DB Gear Systems Limited</a:t>
            </a:r>
          </a:p>
        </p:txBody>
      </p:sp>
      <p:sp>
        <p:nvSpPr>
          <p:cNvPr id="308233" name="Rectangle 9"/>
          <p:cNvSpPr>
            <a:spLocks noGrp="1" noChangeArrowheads="1"/>
          </p:cNvSpPr>
          <p:nvPr>
            <p:ph type="ctrTitle"/>
          </p:nvPr>
        </p:nvSpPr>
        <p:spPr>
          <a:xfrm>
            <a:off x="1331913" y="1844675"/>
            <a:ext cx="6769100" cy="1079500"/>
          </a:xfrm>
        </p:spPr>
        <p:txBody>
          <a:bodyPr/>
          <a:lstStyle>
            <a:lvl1pPr algn="ctr">
              <a:defRPr sz="4000"/>
            </a:lvl1pPr>
          </a:lstStyle>
          <a:p>
            <a:r>
              <a:rPr lang="en-US"/>
              <a:t>Click to edit Master title style</a:t>
            </a:r>
          </a:p>
        </p:txBody>
      </p:sp>
      <p:sp>
        <p:nvSpPr>
          <p:cNvPr id="308234" name="Rectangle 10"/>
          <p:cNvSpPr>
            <a:spLocks noGrp="1" noChangeArrowheads="1"/>
          </p:cNvSpPr>
          <p:nvPr>
            <p:ph type="subTitle" idx="1"/>
          </p:nvPr>
        </p:nvSpPr>
        <p:spPr>
          <a:xfrm>
            <a:off x="1547813" y="3017838"/>
            <a:ext cx="6264275" cy="838200"/>
          </a:xfrm>
        </p:spPr>
        <p:txBody>
          <a:bodyPr/>
          <a:lstStyle>
            <a:lvl1pPr marL="0" indent="0" algn="ctr">
              <a:buFontTx/>
              <a:buNone/>
              <a:defRPr sz="2600">
                <a:solidFill>
                  <a:schemeClr val="bg2"/>
                </a:solidFill>
              </a:defRPr>
            </a:lvl1pPr>
          </a:lstStyle>
          <a:p>
            <a:r>
              <a:rPr lang="en-US"/>
              <a:t>Click to edit Master subtitle style</a:t>
            </a: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4"/>
          <p:cNvSpPr>
            <a:spLocks noGrp="1" noChangeArrowheads="1"/>
          </p:cNvSpPr>
          <p:nvPr>
            <p:ph type="sldNum" sz="quarter" idx="10"/>
          </p:nvPr>
        </p:nvSpPr>
        <p:spPr>
          <a:ln/>
        </p:spPr>
        <p:txBody>
          <a:bodyPr/>
          <a:lstStyle>
            <a:lvl1pPr>
              <a:defRPr/>
            </a:lvl1pPr>
          </a:lstStyle>
          <a:p>
            <a:pPr>
              <a:defRPr/>
            </a:pPr>
            <a:fld id="{D236C152-CF7F-40D0-95E8-C88970BF597E}" type="slidenum">
              <a:rPr lang="en-US">
                <a:solidFill>
                  <a:srgbClr val="FFFFFF"/>
                </a:solidFill>
              </a:rPr>
              <a:pPr>
                <a:defRPr/>
              </a:pPr>
              <a:t>‹#›</a:t>
            </a:fld>
            <a:endParaRPr lang="en-US">
              <a:solidFill>
                <a:srgbClr val="FFFFFF"/>
              </a:solidFill>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4"/>
          <p:cNvSpPr>
            <a:spLocks noGrp="1" noChangeArrowheads="1"/>
          </p:cNvSpPr>
          <p:nvPr>
            <p:ph type="sldNum" sz="quarter" idx="10"/>
          </p:nvPr>
        </p:nvSpPr>
        <p:spPr>
          <a:ln/>
        </p:spPr>
        <p:txBody>
          <a:bodyPr/>
          <a:lstStyle>
            <a:lvl1pPr>
              <a:defRPr/>
            </a:lvl1pPr>
          </a:lstStyle>
          <a:p>
            <a:pPr>
              <a:defRPr/>
            </a:pPr>
            <a:fld id="{D0629EDD-67C0-4369-AD28-3B4F2958857F}" type="slidenum">
              <a:rPr lang="en-US">
                <a:solidFill>
                  <a:srgbClr val="FFFFFF"/>
                </a:solidFill>
              </a:rPr>
              <a:pPr>
                <a:defRPr/>
              </a:pPr>
              <a:t>‹#›</a:t>
            </a:fld>
            <a:endParaRPr lang="en-US">
              <a:solidFill>
                <a:srgbClr val="FFFFFF"/>
              </a:solidFill>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557338"/>
            <a:ext cx="4038600" cy="4570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557338"/>
            <a:ext cx="4038600" cy="4570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4"/>
          <p:cNvSpPr>
            <a:spLocks noGrp="1" noChangeArrowheads="1"/>
          </p:cNvSpPr>
          <p:nvPr>
            <p:ph type="sldNum" sz="quarter" idx="10"/>
          </p:nvPr>
        </p:nvSpPr>
        <p:spPr>
          <a:ln/>
        </p:spPr>
        <p:txBody>
          <a:bodyPr/>
          <a:lstStyle>
            <a:lvl1pPr>
              <a:defRPr/>
            </a:lvl1pPr>
          </a:lstStyle>
          <a:p>
            <a:pPr>
              <a:defRPr/>
            </a:pPr>
            <a:fld id="{A9C56E52-B913-4A1A-9758-7FB434803AF6}" type="slidenum">
              <a:rPr lang="en-US">
                <a:solidFill>
                  <a:srgbClr val="FFFFFF"/>
                </a:solidFill>
              </a:rPr>
              <a:pPr>
                <a:defRPr/>
              </a:pPr>
              <a:t>‹#›</a:t>
            </a:fld>
            <a:endParaRPr lang="en-US">
              <a:solidFill>
                <a:srgbClr val="FFFFFF"/>
              </a:solidFill>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14"/>
          <p:cNvSpPr>
            <a:spLocks noGrp="1" noChangeArrowheads="1"/>
          </p:cNvSpPr>
          <p:nvPr>
            <p:ph type="sldNum" sz="quarter" idx="10"/>
          </p:nvPr>
        </p:nvSpPr>
        <p:spPr>
          <a:ln/>
        </p:spPr>
        <p:txBody>
          <a:bodyPr/>
          <a:lstStyle>
            <a:lvl1pPr>
              <a:defRPr/>
            </a:lvl1pPr>
          </a:lstStyle>
          <a:p>
            <a:pPr>
              <a:defRPr/>
            </a:pPr>
            <a:fld id="{68EB5C95-E71F-418A-881B-F327D37230DA}" type="slidenum">
              <a:rPr lang="en-US">
                <a:solidFill>
                  <a:srgbClr val="FFFFFF"/>
                </a:solidFill>
              </a:rPr>
              <a:pPr>
                <a:defRPr/>
              </a:pPr>
              <a:t>‹#›</a:t>
            </a:fld>
            <a:endParaRPr lang="en-US">
              <a:solidFill>
                <a:srgbClr val="FFFFFF"/>
              </a:solidFill>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14"/>
          <p:cNvSpPr>
            <a:spLocks noGrp="1" noChangeArrowheads="1"/>
          </p:cNvSpPr>
          <p:nvPr>
            <p:ph type="sldNum" sz="quarter" idx="10"/>
          </p:nvPr>
        </p:nvSpPr>
        <p:spPr>
          <a:ln/>
        </p:spPr>
        <p:txBody>
          <a:bodyPr/>
          <a:lstStyle>
            <a:lvl1pPr>
              <a:defRPr/>
            </a:lvl1pPr>
          </a:lstStyle>
          <a:p>
            <a:pPr>
              <a:defRPr/>
            </a:pPr>
            <a:fld id="{C0F50664-64EE-4E6B-A905-B7E440E1BC6E}" type="slidenum">
              <a:rPr lang="en-US">
                <a:solidFill>
                  <a:srgbClr val="FFFFFF"/>
                </a:solidFill>
              </a:rPr>
              <a:pPr>
                <a:defRPr/>
              </a:pPr>
              <a:t>‹#›</a:t>
            </a:fld>
            <a:endParaRPr lang="en-US">
              <a:solidFill>
                <a:srgbClr val="FFFFFF"/>
              </a:solidFill>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4"/>
          <p:cNvSpPr>
            <a:spLocks noGrp="1" noChangeArrowheads="1"/>
          </p:cNvSpPr>
          <p:nvPr>
            <p:ph type="sldNum" sz="quarter" idx="10"/>
          </p:nvPr>
        </p:nvSpPr>
        <p:spPr>
          <a:ln/>
        </p:spPr>
        <p:txBody>
          <a:bodyPr/>
          <a:lstStyle>
            <a:lvl1pPr>
              <a:defRPr/>
            </a:lvl1pPr>
          </a:lstStyle>
          <a:p>
            <a:pPr>
              <a:defRPr/>
            </a:pPr>
            <a:fld id="{C2580DBC-0D94-4F3C-9C67-EEB0954C8A74}" type="slidenum">
              <a:rPr lang="en-US">
                <a:solidFill>
                  <a:srgbClr val="FFFFFF"/>
                </a:solidFill>
              </a:rPr>
              <a:pPr>
                <a:defRPr/>
              </a:pPr>
              <a:t>‹#›</a:t>
            </a:fld>
            <a:endParaRPr lang="en-US">
              <a:solidFill>
                <a:srgbClr val="FFFFFF"/>
              </a:solidFill>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214282" y="1535113"/>
            <a:ext cx="4040188" cy="639762"/>
          </a:xfrm>
        </p:spPr>
        <p:txBody>
          <a:bodyPr anchor="b">
            <a:normAutofit/>
          </a:bodyPr>
          <a:lstStyle>
            <a:lvl1pPr marL="0" indent="0">
              <a:buNone/>
              <a:defRPr sz="2000" b="1">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214282" y="2174875"/>
            <a:ext cx="4040188" cy="3951288"/>
          </a:xfrm>
        </p:spPr>
        <p:txBody>
          <a:bodyPr/>
          <a:lstStyle>
            <a:lvl1pPr>
              <a:defRPr sz="2400">
                <a:latin typeface="Arial" pitchFamily="34" charset="0"/>
                <a:cs typeface="Arial" pitchFamily="34" charset="0"/>
              </a:defRPr>
            </a:lvl1pPr>
            <a:lvl2pPr>
              <a:defRPr sz="2000">
                <a:latin typeface="Arial" pitchFamily="34" charset="0"/>
                <a:cs typeface="Arial" pitchFamily="34" charset="0"/>
              </a:defRPr>
            </a:lvl2pPr>
            <a:lvl3pPr>
              <a:defRPr sz="1800">
                <a:latin typeface="Arial" pitchFamily="34" charset="0"/>
                <a:cs typeface="Arial" pitchFamily="34" charset="0"/>
              </a:defRPr>
            </a:lvl3pPr>
            <a:lvl4pPr>
              <a:defRPr sz="1600">
                <a:latin typeface="Arial" pitchFamily="34" charset="0"/>
                <a:cs typeface="Arial" pitchFamily="34" charset="0"/>
              </a:defRPr>
            </a:lvl4pPr>
            <a:lvl5pPr>
              <a:defRPr sz="1600">
                <a:latin typeface="Arial" pitchFamily="34" charset="0"/>
                <a:cs typeface="Arial"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816505" y="1535113"/>
            <a:ext cx="4041775" cy="639762"/>
          </a:xfrm>
        </p:spPr>
        <p:txBody>
          <a:bodyPr anchor="b">
            <a:normAutofit/>
          </a:bodyPr>
          <a:lstStyle>
            <a:lvl1pPr marL="0" indent="0">
              <a:buNone/>
              <a:defRPr sz="2000" b="1">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816505" y="2174875"/>
            <a:ext cx="4041775" cy="3951288"/>
          </a:xfrm>
        </p:spPr>
        <p:txBody>
          <a:bodyPr/>
          <a:lstStyle>
            <a:lvl1pPr>
              <a:defRPr sz="2400">
                <a:latin typeface="Arial" pitchFamily="34" charset="0"/>
                <a:cs typeface="Arial" pitchFamily="34" charset="0"/>
              </a:defRPr>
            </a:lvl1pPr>
            <a:lvl2pPr>
              <a:defRPr sz="2000">
                <a:latin typeface="Arial" pitchFamily="34" charset="0"/>
                <a:cs typeface="Arial" pitchFamily="34" charset="0"/>
              </a:defRPr>
            </a:lvl2pPr>
            <a:lvl3pPr>
              <a:defRPr sz="1800">
                <a:latin typeface="Arial" pitchFamily="34" charset="0"/>
                <a:cs typeface="Arial" pitchFamily="34" charset="0"/>
              </a:defRPr>
            </a:lvl3pPr>
            <a:lvl4pPr>
              <a:defRPr sz="1600">
                <a:latin typeface="Arial" pitchFamily="34" charset="0"/>
                <a:cs typeface="Arial" pitchFamily="34" charset="0"/>
              </a:defRPr>
            </a:lvl4pPr>
            <a:lvl5pPr>
              <a:defRPr sz="1600">
                <a:latin typeface="Arial" pitchFamily="34" charset="0"/>
                <a:cs typeface="Arial"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4"/>
          <p:cNvSpPr>
            <a:spLocks noGrp="1" noChangeArrowheads="1"/>
          </p:cNvSpPr>
          <p:nvPr>
            <p:ph type="sldNum" sz="quarter" idx="10"/>
          </p:nvPr>
        </p:nvSpPr>
        <p:spPr>
          <a:ln/>
        </p:spPr>
        <p:txBody>
          <a:bodyPr/>
          <a:lstStyle>
            <a:lvl1pPr>
              <a:defRPr/>
            </a:lvl1pPr>
          </a:lstStyle>
          <a:p>
            <a:pPr>
              <a:defRPr/>
            </a:pPr>
            <a:fld id="{01EBEA78-A561-4099-8B19-150A6A0A2D7F}" type="slidenum">
              <a:rPr lang="en-US">
                <a:solidFill>
                  <a:srgbClr val="FFFFFF"/>
                </a:solidFill>
              </a:rPr>
              <a:pPr>
                <a:defRPr/>
              </a:pPr>
              <a:t>‹#›</a:t>
            </a:fld>
            <a:endParaRPr lang="en-US">
              <a:solidFill>
                <a:srgbClr val="FFFFFF"/>
              </a:solidFill>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4"/>
          <p:cNvSpPr>
            <a:spLocks noGrp="1" noChangeArrowheads="1"/>
          </p:cNvSpPr>
          <p:nvPr>
            <p:ph type="sldNum" sz="quarter" idx="10"/>
          </p:nvPr>
        </p:nvSpPr>
        <p:spPr>
          <a:ln/>
        </p:spPr>
        <p:txBody>
          <a:bodyPr/>
          <a:lstStyle>
            <a:lvl1pPr>
              <a:defRPr/>
            </a:lvl1pPr>
          </a:lstStyle>
          <a:p>
            <a:pPr>
              <a:defRPr/>
            </a:pPr>
            <a:fld id="{33B3C04C-F59B-49B3-B3F8-4D0C3FA9A326}" type="slidenum">
              <a:rPr lang="en-US">
                <a:solidFill>
                  <a:srgbClr val="FFFFFF"/>
                </a:solidFill>
              </a:rPr>
              <a:pPr>
                <a:defRPr/>
              </a:pPr>
              <a:t>‹#›</a:t>
            </a:fld>
            <a:endParaRPr lang="en-US">
              <a:solidFill>
                <a:srgbClr val="FFFFFF"/>
              </a:solidFill>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4"/>
          <p:cNvSpPr>
            <a:spLocks noGrp="1" noChangeArrowheads="1"/>
          </p:cNvSpPr>
          <p:nvPr>
            <p:ph type="sldNum" sz="quarter" idx="10"/>
          </p:nvPr>
        </p:nvSpPr>
        <p:spPr>
          <a:ln/>
        </p:spPr>
        <p:txBody>
          <a:bodyPr/>
          <a:lstStyle>
            <a:lvl1pPr>
              <a:defRPr/>
            </a:lvl1pPr>
          </a:lstStyle>
          <a:p>
            <a:pPr>
              <a:defRPr/>
            </a:pPr>
            <a:fld id="{754E8BAC-3237-45E6-8702-F2B0D83E6E66}" type="slidenum">
              <a:rPr lang="en-US">
                <a:solidFill>
                  <a:srgbClr val="FFFFFF"/>
                </a:solidFill>
              </a:rPr>
              <a:pPr>
                <a:defRPr/>
              </a:pPr>
              <a:t>‹#›</a:t>
            </a:fld>
            <a:endParaRPr lang="en-US">
              <a:solidFill>
                <a:srgbClr val="FFFFFF"/>
              </a:solidFill>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6063" y="66675"/>
            <a:ext cx="2090737" cy="606107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66675"/>
            <a:ext cx="6119813" cy="60610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4"/>
          <p:cNvSpPr>
            <a:spLocks noGrp="1" noChangeArrowheads="1"/>
          </p:cNvSpPr>
          <p:nvPr>
            <p:ph type="sldNum" sz="quarter" idx="10"/>
          </p:nvPr>
        </p:nvSpPr>
        <p:spPr>
          <a:ln/>
        </p:spPr>
        <p:txBody>
          <a:bodyPr/>
          <a:lstStyle>
            <a:lvl1pPr>
              <a:defRPr/>
            </a:lvl1pPr>
          </a:lstStyle>
          <a:p>
            <a:pPr>
              <a:defRPr/>
            </a:pPr>
            <a:fld id="{DE3B7B43-FAFE-451A-845A-A245E5F591A7}" type="slidenum">
              <a:rPr lang="en-US">
                <a:solidFill>
                  <a:srgbClr val="FFFFFF"/>
                </a:solidFill>
              </a:rPr>
              <a:pPr>
                <a:defRPr/>
              </a:pPr>
              <a:t>‹#›</a:t>
            </a:fld>
            <a:endParaRPr lang="en-US">
              <a:solidFill>
                <a:srgbClr val="FFFFFF"/>
              </a:solidFill>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80B0CA20-D7AC-46CF-A082-2EB988704923}" type="slidenum">
              <a:rPr lang="en-US" altLang="zh-CN"/>
              <a:pPr>
                <a:defRPr/>
              </a:pPr>
              <a:t>‹#›</a:t>
            </a:fld>
            <a:endParaRPr lang="en-US" altLang="zh-CN"/>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DE02476A-2853-4B1C-AD42-12ABFF47098A}" type="slidenum">
              <a:rPr lang="en-US" altLang="zh-CN"/>
              <a:pPr>
                <a:defRPr/>
              </a:pPr>
              <a:t>‹#›</a:t>
            </a:fld>
            <a:endParaRPr lang="en-US" altLang="zh-CN"/>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9F25A1E8-03B8-46DE-804C-68CB2B5802A8}" type="slidenum">
              <a:rPr lang="en-US" altLang="zh-CN"/>
              <a:pPr>
                <a:defRPr/>
              </a:pPr>
              <a:t>‹#›</a:t>
            </a:fld>
            <a:endParaRPr lang="en-US" altLang="zh-CN"/>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908050"/>
            <a:ext cx="4038600" cy="5218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908050"/>
            <a:ext cx="4038600" cy="5218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81E347C9-027F-4F4B-B255-03E72E6DE408}" type="slidenum">
              <a:rPr lang="en-US" altLang="zh-CN"/>
              <a:pPr>
                <a:defRPr/>
              </a:pPr>
              <a:t>‹#›</a:t>
            </a:fld>
            <a:endParaRPr lang="en-US" altLang="zh-CN"/>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1793D185-B9CF-40A0-AB0E-9EDC7DA1245D}" type="slidenum">
              <a:rPr lang="en-US" altLang="zh-CN"/>
              <a:pPr>
                <a:defRPr/>
              </a:pPr>
              <a:t>‹#›</a:t>
            </a:fld>
            <a:endParaRPr lang="en-US" altLang="zh-CN"/>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C44E6850-04C4-4BB5-91C3-0FACDCDFEC49}" type="slidenum">
              <a:rPr lang="en-US" altLang="zh-CN"/>
              <a:pPr>
                <a:defRPr/>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A38549D7-52E4-4C83-B4C5-D5E2CFABE7C3}" type="slidenum">
              <a:rPr lang="en-US" altLang="zh-CN"/>
              <a:pPr>
                <a:defRPr/>
              </a:pPr>
              <a:t>‹#›</a:t>
            </a:fld>
            <a:endParaRPr lang="en-US" altLang="zh-CN"/>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695EAB3C-6B34-49BD-9EE8-4CE3EF438BC3}" type="slidenum">
              <a:rPr lang="en-US" altLang="zh-CN"/>
              <a:pPr>
                <a:defRPr/>
              </a:pPr>
              <a:t>‹#›</a:t>
            </a:fld>
            <a:endParaRPr lang="en-US" altLang="zh-CN"/>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FD32126F-3119-4A22-AA5C-7B5189584987}" type="slidenum">
              <a:rPr lang="en-US" altLang="zh-CN"/>
              <a:pPr>
                <a:defRPr/>
              </a:pPr>
              <a:t>‹#›</a:t>
            </a:fld>
            <a:endParaRPr lang="en-US" altLang="zh-CN"/>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1FEA4207-5F42-4973-8635-E1A2A237171E}" type="slidenum">
              <a:rPr lang="en-US" altLang="zh-CN"/>
              <a:pPr>
                <a:defRPr/>
              </a:pPr>
              <a:t>‹#›</a:t>
            </a:fld>
            <a:endParaRPr lang="en-US" altLang="zh-CN"/>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B863F824-D564-4DC1-BFEB-7C3D7DED3610}" type="slidenum">
              <a:rPr lang="en-US" altLang="zh-CN"/>
              <a:pPr>
                <a:defRPr/>
              </a:pPr>
              <a:t>‹#›</a:t>
            </a:fld>
            <a:endParaRPr lang="en-US" altLang="zh-CN"/>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Date Placeholder 2"/>
          <p:cNvSpPr>
            <a:spLocks noGrp="1"/>
          </p:cNvSpPr>
          <p:nvPr>
            <p:ph type="dt" sz="half" idx="10"/>
          </p:nvPr>
        </p:nvSpPr>
        <p:spPr>
          <a:xfrm>
            <a:off x="457200" y="6245225"/>
            <a:ext cx="2133600" cy="476250"/>
          </a:xfrm>
        </p:spPr>
        <p:txBody>
          <a:bodyPr/>
          <a:lstStyle>
            <a:lvl1pPr>
              <a:defRPr/>
            </a:lvl1pPr>
          </a:lstStyle>
          <a:p>
            <a:pPr>
              <a:defRPr/>
            </a:pPr>
            <a:endParaRPr lang="en-US" altLang="zh-CN"/>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pPr>
              <a:defRPr/>
            </a:pPr>
            <a:endParaRPr lang="en-US" altLang="zh-CN"/>
          </a:p>
        </p:txBody>
      </p:sp>
      <p:sp>
        <p:nvSpPr>
          <p:cNvPr id="5" name="Slide Number Placeholder 4"/>
          <p:cNvSpPr>
            <a:spLocks noGrp="1"/>
          </p:cNvSpPr>
          <p:nvPr>
            <p:ph type="sldNum" sz="quarter" idx="12"/>
          </p:nvPr>
        </p:nvSpPr>
        <p:spPr>
          <a:xfrm>
            <a:off x="6553200" y="6245225"/>
            <a:ext cx="2133600" cy="476250"/>
          </a:xfrm>
        </p:spPr>
        <p:txBody>
          <a:bodyPr/>
          <a:lstStyle>
            <a:lvl1pPr>
              <a:defRPr smtClean="0"/>
            </a:lvl1pPr>
          </a:lstStyle>
          <a:p>
            <a:pPr>
              <a:defRPr/>
            </a:pPr>
            <a:fld id="{CE873944-B065-434C-8E29-6EBF98E48645}" type="slidenum">
              <a:rPr lang="en-US" altLang="zh-CN"/>
              <a:pPr>
                <a:defRPr/>
              </a:pPr>
              <a:t>‹#›</a:t>
            </a:fld>
            <a:endParaRPr lang="en-US" altLang="zh-CN"/>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a:defRPr/>
            </a:pPr>
            <a:endParaRPr lang="en-US" altLang="zh-CN"/>
          </a:p>
        </p:txBody>
      </p:sp>
      <p:sp>
        <p:nvSpPr>
          <p:cNvPr id="4" name="Footer Placeholder 3"/>
          <p:cNvSpPr>
            <a:spLocks noGrp="1"/>
          </p:cNvSpPr>
          <p:nvPr>
            <p:ph type="ftr" sz="quarter" idx="11"/>
          </p:nvPr>
        </p:nvSpPr>
        <p:spPr/>
        <p:txBody>
          <a:bodyPr/>
          <a:lstStyle/>
          <a:p>
            <a:pPr>
              <a:defRPr/>
            </a:pPr>
            <a:endParaRPr lang="en-US" altLang="zh-CN"/>
          </a:p>
        </p:txBody>
      </p:sp>
      <p:sp>
        <p:nvSpPr>
          <p:cNvPr id="5" name="Slide Number Placeholder 4"/>
          <p:cNvSpPr>
            <a:spLocks noGrp="1"/>
          </p:cNvSpPr>
          <p:nvPr>
            <p:ph type="sldNum" sz="quarter" idx="12"/>
          </p:nvPr>
        </p:nvSpPr>
        <p:spPr/>
        <p:txBody>
          <a:bodyPr/>
          <a:lstStyle/>
          <a:p>
            <a:pPr>
              <a:defRPr/>
            </a:pPr>
            <a:fld id="{855783D0-38B8-4A36-91BA-09F39D02AB0F}" type="slidenum">
              <a:rPr lang="en-US" altLang="zh-CN" smtClean="0"/>
              <a:pPr>
                <a:defRPr/>
              </a:pPr>
              <a:t>‹#›</a:t>
            </a:fld>
            <a:endParaRPr lang="en-US" altLang="zh-CN"/>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0B0CA20-D7AC-46CF-A082-2EB988704923}"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E02476A-2853-4B1C-AD42-12ABFF47098A}"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F25A1E8-03B8-46DE-804C-68CB2B5802A8}"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908050"/>
            <a:ext cx="4038600" cy="5218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908050"/>
            <a:ext cx="4038600" cy="5218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E347C9-027F-4F4B-B255-03E72E6DE408}"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793D185-B9CF-40A0-AB0E-9EDC7DA1245D}"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44E6850-04C4-4BB5-91C3-0FACDCDFEC49}"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38549D7-52E4-4C83-B4C5-D5E2CFABE7C3}"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95EAB3C-6B34-49BD-9EE8-4CE3EF438BC3}"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2126F-3119-4A22-AA5C-7B5189584987}"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FEA4207-5F42-4973-8635-E1A2A237171E}"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63F824-D564-4DC1-BFEB-7C3D7DED3610}"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Date Placeholder 2"/>
          <p:cNvSpPr>
            <a:spLocks noGrp="1"/>
          </p:cNvSpPr>
          <p:nvPr>
            <p:ph type="dt" sz="half" idx="10"/>
          </p:nvPr>
        </p:nvSpPr>
        <p:spPr>
          <a:xfrm>
            <a:off x="457200" y="6245225"/>
            <a:ext cx="2133600" cy="476250"/>
          </a:xfrm>
        </p:spPr>
        <p:txBody>
          <a:bodyPr/>
          <a:lstStyle>
            <a:lvl1pPr>
              <a:defRPr/>
            </a:lvl1pPr>
          </a:lstStyle>
          <a:p>
            <a:pPr>
              <a:defRPr/>
            </a:pPr>
            <a:endParaRPr lang="en-US" altLang="zh-CN">
              <a:solidFill>
                <a:srgbClr val="000000"/>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pPr>
              <a:defRPr/>
            </a:pPr>
            <a:endParaRPr lang="en-US" altLang="zh-CN">
              <a:solidFill>
                <a:srgbClr val="000000"/>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smtClean="0"/>
            </a:lvl1pPr>
          </a:lstStyle>
          <a:p>
            <a:pPr>
              <a:defRPr/>
            </a:pPr>
            <a:fld id="{CE873944-B065-434C-8E29-6EBF98E48645}"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a:defRPr/>
            </a:pPr>
            <a:endParaRPr lang="en-US" altLang="zh-CN">
              <a:solidFill>
                <a:srgbClr val="000000"/>
              </a:solidFill>
            </a:endParaRPr>
          </a:p>
        </p:txBody>
      </p:sp>
      <p:sp>
        <p:nvSpPr>
          <p:cNvPr id="4" name="Footer Placeholder 3"/>
          <p:cNvSpPr>
            <a:spLocks noGrp="1"/>
          </p:cNvSpPr>
          <p:nvPr>
            <p:ph type="ftr" sz="quarter" idx="11"/>
          </p:nvPr>
        </p:nvSpPr>
        <p:spPr/>
        <p:txBody>
          <a:bodyPr/>
          <a:lstStyle/>
          <a:p>
            <a:pPr>
              <a:defRPr/>
            </a:pPr>
            <a:endParaRPr lang="en-US" altLang="zh-CN">
              <a:solidFill>
                <a:srgbClr val="000000"/>
              </a:solidFill>
            </a:endParaRPr>
          </a:p>
        </p:txBody>
      </p:sp>
      <p:sp>
        <p:nvSpPr>
          <p:cNvPr id="5" name="Slide Number Placeholder 4"/>
          <p:cNvSpPr>
            <a:spLocks noGrp="1"/>
          </p:cNvSpPr>
          <p:nvPr>
            <p:ph type="sldNum" sz="quarter" idx="12"/>
          </p:nvPr>
        </p:nvSpPr>
        <p:spPr/>
        <p:txBody>
          <a:bodyPr/>
          <a:lstStyle/>
          <a:p>
            <a:pPr>
              <a:defRPr/>
            </a:pPr>
            <a:fld id="{855783D0-38B8-4A36-91BA-09F39D02AB0F}" type="slidenum">
              <a:rPr lang="en-US" altLang="zh-CN" smtClean="0">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4282" y="1279496"/>
            <a:ext cx="3008313" cy="649306"/>
          </a:xfrm>
        </p:spPr>
        <p:txBody>
          <a:bodyPr anchor="b"/>
          <a:lstStyle>
            <a:lvl1pPr algn="l">
              <a:defRPr sz="2000" b="1">
                <a:latin typeface="Arial" pitchFamily="34" charset="0"/>
                <a:cs typeface="Arial"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3746530" y="1285860"/>
            <a:ext cx="5111750" cy="4840303"/>
          </a:xfrm>
        </p:spPr>
        <p:txBody>
          <a:bodyPr/>
          <a:lstStyle>
            <a:lvl1pPr>
              <a:defRPr sz="3200">
                <a:latin typeface="Arial" pitchFamily="34" charset="0"/>
                <a:cs typeface="Arial" pitchFamily="34" charset="0"/>
              </a:defRPr>
            </a:lvl1pPr>
            <a:lvl2pPr>
              <a:defRPr sz="2800">
                <a:latin typeface="Arial" pitchFamily="34" charset="0"/>
                <a:cs typeface="Arial" pitchFamily="34" charset="0"/>
              </a:defRPr>
            </a:lvl2pPr>
            <a:lvl3pPr>
              <a:defRPr sz="2400">
                <a:latin typeface="Arial" pitchFamily="34" charset="0"/>
                <a:cs typeface="Arial" pitchFamily="34" charset="0"/>
              </a:defRPr>
            </a:lvl3pPr>
            <a:lvl4pPr>
              <a:defRPr sz="2000">
                <a:latin typeface="Arial" pitchFamily="34" charset="0"/>
                <a:cs typeface="Arial" pitchFamily="34" charset="0"/>
              </a:defRPr>
            </a:lvl4pPr>
            <a:lvl5pPr>
              <a:defRPr sz="2000">
                <a:latin typeface="Arial" pitchFamily="34" charset="0"/>
                <a:cs typeface="Arial" pitchFamily="34"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214282" y="1928802"/>
            <a:ext cx="3008313" cy="4197361"/>
          </a:xfrm>
        </p:spPr>
        <p:txBody>
          <a:bodyPr/>
          <a:lstStyle>
            <a:lvl1pPr marL="0" indent="0">
              <a:buNone/>
              <a:defRPr sz="1400">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8231" name="Rectangle 7"/>
          <p:cNvSpPr>
            <a:spLocks noChangeArrowheads="1"/>
          </p:cNvSpPr>
          <p:nvPr/>
        </p:nvSpPr>
        <p:spPr bwMode="auto">
          <a:xfrm>
            <a:off x="0" y="6381750"/>
            <a:ext cx="9144000" cy="476250"/>
          </a:xfrm>
          <a:prstGeom prst="rect">
            <a:avLst/>
          </a:prstGeom>
          <a:gradFill rotWithShape="1">
            <a:gsLst>
              <a:gs pos="0">
                <a:srgbClr val="C3271F"/>
              </a:gs>
              <a:gs pos="100000">
                <a:srgbClr val="B2B2B2"/>
              </a:gs>
            </a:gsLst>
            <a:lin ang="0" scaled="1"/>
          </a:gradFill>
          <a:ln w="9525">
            <a:noFill/>
            <a:miter lim="800000"/>
            <a:headEnd/>
            <a:tailEnd/>
          </a:ln>
          <a:effectLst/>
        </p:spPr>
        <p:txBody>
          <a:bodyPr wrap="none" anchor="ctr"/>
          <a:lstStyle/>
          <a:p>
            <a:pPr algn="r" eaLnBrk="0" hangingPunct="0"/>
            <a:endParaRPr lang="en-GB" sz="1400" smtClean="0">
              <a:solidFill>
                <a:srgbClr val="FFFFFF"/>
              </a:solidFill>
              <a:latin typeface="Verdana" pitchFamily="34" charset="0"/>
            </a:endParaRPr>
          </a:p>
        </p:txBody>
      </p:sp>
      <p:pic>
        <p:nvPicPr>
          <p:cNvPr id="308232" name="Picture 8"/>
          <p:cNvPicPr>
            <a:picLocks noChangeAspect="1" noChangeArrowheads="1"/>
          </p:cNvPicPr>
          <p:nvPr/>
        </p:nvPicPr>
        <p:blipFill>
          <a:blip r:embed="rId2" cstate="print"/>
          <a:srcRect/>
          <a:stretch>
            <a:fillRect/>
          </a:stretch>
        </p:blipFill>
        <p:spPr bwMode="auto">
          <a:xfrm>
            <a:off x="4284663" y="404813"/>
            <a:ext cx="4608512" cy="558800"/>
          </a:xfrm>
          <a:prstGeom prst="rect">
            <a:avLst/>
          </a:prstGeom>
          <a:noFill/>
          <a:ln w="9525" algn="ctr">
            <a:noFill/>
            <a:miter lim="800000"/>
            <a:headEnd/>
            <a:tailEnd/>
          </a:ln>
          <a:effectLst/>
        </p:spPr>
      </p:pic>
      <p:sp>
        <p:nvSpPr>
          <p:cNvPr id="308233" name="Rectangle 9"/>
          <p:cNvSpPr>
            <a:spLocks noGrp="1" noChangeArrowheads="1"/>
          </p:cNvSpPr>
          <p:nvPr>
            <p:ph type="ctrTitle"/>
          </p:nvPr>
        </p:nvSpPr>
        <p:spPr>
          <a:xfrm>
            <a:off x="1331913" y="1844675"/>
            <a:ext cx="6769100" cy="1079500"/>
          </a:xfrm>
        </p:spPr>
        <p:txBody>
          <a:bodyPr/>
          <a:lstStyle>
            <a:lvl1pPr algn="ctr">
              <a:defRPr sz="4000"/>
            </a:lvl1pPr>
          </a:lstStyle>
          <a:p>
            <a:r>
              <a:rPr lang="en-US"/>
              <a:t>Click to edit Master title style</a:t>
            </a:r>
          </a:p>
        </p:txBody>
      </p:sp>
      <p:sp>
        <p:nvSpPr>
          <p:cNvPr id="308234" name="Rectangle 10"/>
          <p:cNvSpPr>
            <a:spLocks noGrp="1" noChangeArrowheads="1"/>
          </p:cNvSpPr>
          <p:nvPr>
            <p:ph type="subTitle" idx="1"/>
          </p:nvPr>
        </p:nvSpPr>
        <p:spPr>
          <a:xfrm>
            <a:off x="1547813" y="3017838"/>
            <a:ext cx="6264275" cy="838200"/>
          </a:xfrm>
        </p:spPr>
        <p:txBody>
          <a:bodyPr/>
          <a:lstStyle>
            <a:lvl1pPr marL="0" indent="0" algn="ctr">
              <a:buFontTx/>
              <a:buNone/>
              <a:defRPr sz="2600">
                <a:solidFill>
                  <a:schemeClr val="bg2"/>
                </a:solidFill>
              </a:defRPr>
            </a:lvl1pPr>
          </a:lstStyle>
          <a:p>
            <a:r>
              <a:rPr lang="en-US"/>
              <a:t>Click to edit Master subtitle style</a:t>
            </a:r>
          </a:p>
        </p:txBody>
      </p:sp>
      <p:sp>
        <p:nvSpPr>
          <p:cNvPr id="308236" name="Text Box 12"/>
          <p:cNvSpPr txBox="1">
            <a:spLocks noChangeArrowheads="1"/>
          </p:cNvSpPr>
          <p:nvPr/>
        </p:nvSpPr>
        <p:spPr bwMode="auto">
          <a:xfrm>
            <a:off x="1173163" y="6564313"/>
            <a:ext cx="6804025" cy="104775"/>
          </a:xfrm>
          <a:prstGeom prst="rect">
            <a:avLst/>
          </a:prstGeom>
          <a:noFill/>
          <a:ln w="9525">
            <a:noFill/>
            <a:miter lim="800000"/>
            <a:headEnd/>
            <a:tailEnd/>
          </a:ln>
          <a:effectLst/>
        </p:spPr>
        <p:txBody>
          <a:bodyPr lIns="0" tIns="0" rIns="0" bIns="0">
            <a:spAutoFit/>
          </a:bodyPr>
          <a:lstStyle/>
          <a:p>
            <a:pPr algn="ctr">
              <a:spcBef>
                <a:spcPct val="50000"/>
              </a:spcBef>
            </a:pPr>
            <a:r>
              <a:rPr lang="en-US" sz="700" b="1" smtClean="0">
                <a:solidFill>
                  <a:srgbClr val="4D4D4D"/>
                </a:solidFill>
                <a:latin typeface="Verdana" pitchFamily="34" charset="0"/>
              </a:rPr>
              <a:t>Company confidential    © DB Gear Systems Limited</a:t>
            </a: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3"/>
          <p:cNvSpPr>
            <a:spLocks noGrp="1"/>
          </p:cNvSpPr>
          <p:nvPr>
            <p:ph type="sldNum" sz="quarter" idx="10"/>
          </p:nvPr>
        </p:nvSpPr>
        <p:spPr/>
        <p:txBody>
          <a:bodyPr/>
          <a:lstStyle>
            <a:lvl1pPr>
              <a:defRPr/>
            </a:lvl1pPr>
          </a:lstStyle>
          <a:p>
            <a:fld id="{8AEF9B09-BE04-4E57-BDB1-9E2DA7F7C6DC}"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2D2D7117-E9EF-4BDD-B9E3-E30F4DCC98D3}"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557338"/>
            <a:ext cx="4038600" cy="4570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557338"/>
            <a:ext cx="4038600" cy="4570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Slide Number Placeholder 4"/>
          <p:cNvSpPr>
            <a:spLocks noGrp="1"/>
          </p:cNvSpPr>
          <p:nvPr>
            <p:ph type="sldNum" sz="quarter" idx="10"/>
          </p:nvPr>
        </p:nvSpPr>
        <p:spPr/>
        <p:txBody>
          <a:bodyPr/>
          <a:lstStyle>
            <a:lvl1pPr>
              <a:defRPr/>
            </a:lvl1pPr>
          </a:lstStyle>
          <a:p>
            <a:fld id="{256B1BBB-2BE8-429C-84A4-E4FC19255492}"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Slide Number Placeholder 6"/>
          <p:cNvSpPr>
            <a:spLocks noGrp="1"/>
          </p:cNvSpPr>
          <p:nvPr>
            <p:ph type="sldNum" sz="quarter" idx="10"/>
          </p:nvPr>
        </p:nvSpPr>
        <p:spPr/>
        <p:txBody>
          <a:bodyPr/>
          <a:lstStyle>
            <a:lvl1pPr>
              <a:defRPr/>
            </a:lvl1pPr>
          </a:lstStyle>
          <a:p>
            <a:fld id="{41F7F68B-39FF-459B-A18D-6C4309FACDB2}"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 Number Placeholder 2"/>
          <p:cNvSpPr>
            <a:spLocks noGrp="1"/>
          </p:cNvSpPr>
          <p:nvPr>
            <p:ph type="sldNum" sz="quarter" idx="10"/>
          </p:nvPr>
        </p:nvSpPr>
        <p:spPr/>
        <p:txBody>
          <a:bodyPr/>
          <a:lstStyle>
            <a:lvl1pPr>
              <a:defRPr/>
            </a:lvl1pPr>
          </a:lstStyle>
          <a:p>
            <a:fld id="{3D3A950E-E36D-4F62-8822-4CE3650F8AA7}"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CD0B8005-F818-479A-B3CE-B7CF57DC5FAA}"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32B94851-3A7E-4199-9325-9BA304831FF7}"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6D3F843F-C82A-448D-BBBA-409670C96FA7}"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3"/>
          <p:cNvSpPr>
            <a:spLocks noGrp="1"/>
          </p:cNvSpPr>
          <p:nvPr>
            <p:ph type="sldNum" sz="quarter" idx="10"/>
          </p:nvPr>
        </p:nvSpPr>
        <p:spPr/>
        <p:txBody>
          <a:bodyPr/>
          <a:lstStyle>
            <a:lvl1pPr>
              <a:defRPr/>
            </a:lvl1pPr>
          </a:lstStyle>
          <a:p>
            <a:fld id="{EED7B72C-EAEB-42A8-9F78-69783684FB7C}"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076840"/>
            <a:ext cx="5486400" cy="566738"/>
          </a:xfrm>
        </p:spPr>
        <p:txBody>
          <a:bodyPr anchor="b"/>
          <a:lstStyle>
            <a:lvl1pPr algn="l">
              <a:defRPr sz="2000" b="1">
                <a:latin typeface="Arial" pitchFamily="34" charset="0"/>
                <a:cs typeface="Arial" pitchFamily="34" charset="0"/>
              </a:defRPr>
            </a:lvl1pPr>
          </a:lstStyle>
          <a:p>
            <a:r>
              <a:rPr lang="en-US" dirty="0" smtClean="0"/>
              <a:t>Click to edit Master title style</a:t>
            </a:r>
            <a:endParaRPr lang="en-GB" dirty="0"/>
          </a:p>
        </p:txBody>
      </p:sp>
      <p:sp>
        <p:nvSpPr>
          <p:cNvPr id="3" name="Picture Placeholder 2"/>
          <p:cNvSpPr>
            <a:spLocks noGrp="1"/>
          </p:cNvSpPr>
          <p:nvPr>
            <p:ph type="pic" idx="1"/>
          </p:nvPr>
        </p:nvSpPr>
        <p:spPr>
          <a:xfrm>
            <a:off x="1792288" y="1344607"/>
            <a:ext cx="5486400" cy="3656029"/>
          </a:xfrm>
        </p:spPr>
        <p:txBody>
          <a:bodyPr rtlCol="0">
            <a:normAutofit/>
          </a:bodyPr>
          <a:lstStyle>
            <a:lvl1pPr marL="0" indent="0">
              <a:buNone/>
              <a:defRPr sz="3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695972"/>
            <a:ext cx="5486400" cy="804862"/>
          </a:xfrm>
        </p:spPr>
        <p:txBody>
          <a:bodyPr/>
          <a:lstStyle>
            <a:lvl1pPr marL="0" indent="0">
              <a:buNone/>
              <a:defRPr sz="1400">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6063" y="66675"/>
            <a:ext cx="2090737" cy="606107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66675"/>
            <a:ext cx="6119813" cy="60610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3"/>
          <p:cNvSpPr>
            <a:spLocks noGrp="1"/>
          </p:cNvSpPr>
          <p:nvPr>
            <p:ph type="sldNum" sz="quarter" idx="10"/>
          </p:nvPr>
        </p:nvSpPr>
        <p:spPr/>
        <p:txBody>
          <a:bodyPr/>
          <a:lstStyle>
            <a:lvl1pPr>
              <a:defRPr/>
            </a:lvl1pPr>
          </a:lstStyle>
          <a:p>
            <a:fld id="{93AFBA34-1C03-4C50-ACD1-861211321E3F}"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79388" y="908050"/>
            <a:ext cx="4316412" cy="568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908050"/>
            <a:ext cx="4316413" cy="568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Vertical Text Placeholder 2"/>
          <p:cNvSpPr>
            <a:spLocks noGrp="1"/>
          </p:cNvSpPr>
          <p:nvPr>
            <p:ph type="body" orient="vert" idx="1"/>
          </p:nvPr>
        </p:nvSpPr>
        <p:spPr/>
        <p:txBody>
          <a:bodyPr vert="eaVert"/>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2588" y="260350"/>
            <a:ext cx="2232025" cy="63373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4925" y="260350"/>
            <a:ext cx="6545263" cy="6337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4925" y="260350"/>
            <a:ext cx="6553200" cy="490538"/>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179388" y="908050"/>
            <a:ext cx="8785225" cy="5689600"/>
          </a:xfrm>
        </p:spPr>
        <p:txBody>
          <a:bodyPr/>
          <a:lstStyle/>
          <a:p>
            <a:pPr lvl="0"/>
            <a:endParaRPr lang="en-GB" noProof="0" smtClean="0"/>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4925" y="260350"/>
            <a:ext cx="6553200" cy="490538"/>
          </a:xfrm>
        </p:spPr>
        <p:txBody>
          <a:bodyPr/>
          <a:lstStyle/>
          <a:p>
            <a:r>
              <a:rPr lang="en-US" smtClean="0"/>
              <a:t>Click to edit Master title style</a:t>
            </a:r>
            <a:endParaRPr lang="en-GB"/>
          </a:p>
        </p:txBody>
      </p:sp>
      <p:sp>
        <p:nvSpPr>
          <p:cNvPr id="3" name="Content Placeholder 2"/>
          <p:cNvSpPr>
            <a:spLocks noGrp="1"/>
          </p:cNvSpPr>
          <p:nvPr>
            <p:ph sz="half" idx="1"/>
          </p:nvPr>
        </p:nvSpPr>
        <p:spPr>
          <a:xfrm>
            <a:off x="179388" y="908050"/>
            <a:ext cx="4316412" cy="568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908050"/>
            <a:ext cx="4316413" cy="276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648200" y="3829050"/>
            <a:ext cx="4316413" cy="276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4925" y="260350"/>
            <a:ext cx="6553200" cy="490538"/>
          </a:xfrm>
        </p:spPr>
        <p:txBody>
          <a:bodyPr/>
          <a:lstStyle/>
          <a:p>
            <a:r>
              <a:rPr lang="en-US" smtClean="0"/>
              <a:t>Click to edit Master title style</a:t>
            </a:r>
            <a:endParaRPr lang="en-GB"/>
          </a:p>
        </p:txBody>
      </p:sp>
      <p:sp>
        <p:nvSpPr>
          <p:cNvPr id="3" name="Content Placeholder 2"/>
          <p:cNvSpPr>
            <a:spLocks noGrp="1"/>
          </p:cNvSpPr>
          <p:nvPr>
            <p:ph sz="quarter" idx="1"/>
          </p:nvPr>
        </p:nvSpPr>
        <p:spPr>
          <a:xfrm>
            <a:off x="179388" y="908050"/>
            <a:ext cx="4316412" cy="276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908050"/>
            <a:ext cx="4316413" cy="276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179388" y="3829050"/>
            <a:ext cx="4316412" cy="276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Content Placeholder 5"/>
          <p:cNvSpPr>
            <a:spLocks noGrp="1"/>
          </p:cNvSpPr>
          <p:nvPr>
            <p:ph sz="quarter" idx="4"/>
          </p:nvPr>
        </p:nvSpPr>
        <p:spPr>
          <a:xfrm>
            <a:off x="4648200" y="3829050"/>
            <a:ext cx="4316413" cy="276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4925" y="260350"/>
            <a:ext cx="8929688" cy="6337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0B0CA20-D7AC-46CF-A082-2EB988704923}"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E02476A-2853-4B1C-AD42-12ABFF47098A}"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F25A1E8-03B8-46DE-804C-68CB2B5802A8}"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908050"/>
            <a:ext cx="4038600" cy="5218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908050"/>
            <a:ext cx="4038600" cy="5218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E347C9-027F-4F4B-B255-03E72E6DE408}" type="slidenum">
              <a:rPr lang="en-US" altLang="zh-CN">
                <a:solidFill>
                  <a:srgbClr val="000000"/>
                </a:solidFill>
              </a:rPr>
              <a:pPr>
                <a:defRPr/>
              </a:pPr>
              <a:t>‹#›</a:t>
            </a:fld>
            <a:endParaRPr lang="en-US" altLang="zh-CN">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slideLayout" Target="../slideLayouts/slideLayout108.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5" Type="http://schemas.openxmlformats.org/officeDocument/2006/relationships/image" Target="../media/image10.jpeg"/><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image" Target="../media/image5.jpeg"/><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4.jpe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6.jpe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9"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image" Target="../media/image9.wmf"/><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image" Target="../media/image10.jpeg"/><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image" Target="../media/image10.jpeg"/><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9.wmf"/><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image" Target="../media/image12.png"/><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image" Target="../media/image11.png"/><Relationship Id="rId2" Type="http://schemas.openxmlformats.org/officeDocument/2006/relationships/slideLayout" Target="../slideLayouts/slideLayout82.xml"/><Relationship Id="rId16" Type="http://schemas.openxmlformats.org/officeDocument/2006/relationships/theme" Target="../theme/theme9.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10" Type="http://schemas.openxmlformats.org/officeDocument/2006/relationships/slideLayout" Target="../slideLayouts/slideLayout90.xml"/><Relationship Id="rId19" Type="http://schemas.openxmlformats.org/officeDocument/2006/relationships/image" Target="../media/image13.png"/><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2" cstate="email"/>
          <a:srcRect/>
          <a:stretch>
            <a:fillRect/>
          </a:stretch>
        </a:blipFill>
        <a:effectLst/>
      </p:bgPr>
    </p:bg>
    <p:spTree>
      <p:nvGrpSpPr>
        <p:cNvPr id="1" name=""/>
        <p:cNvGrpSpPr/>
        <p:nvPr/>
      </p:nvGrpSpPr>
      <p:grpSpPr>
        <a:xfrm>
          <a:off x="0" y="0"/>
          <a:ext cx="0" cy="0"/>
          <a:chOff x="0" y="0"/>
          <a:chExt cx="0" cy="0"/>
        </a:xfrm>
      </p:grpSpPr>
      <p:grpSp>
        <p:nvGrpSpPr>
          <p:cNvPr id="1026" name="Group 28"/>
          <p:cNvGrpSpPr>
            <a:grpSpLocks/>
          </p:cNvGrpSpPr>
          <p:nvPr/>
        </p:nvGrpSpPr>
        <p:grpSpPr bwMode="auto">
          <a:xfrm>
            <a:off x="0" y="0"/>
            <a:ext cx="9144000" cy="6858000"/>
            <a:chOff x="0" y="0"/>
            <a:chExt cx="5760" cy="4320"/>
          </a:xfrm>
        </p:grpSpPr>
        <p:sp>
          <p:nvSpPr>
            <p:cNvPr id="1045" name="Rectangle 21"/>
            <p:cNvSpPr>
              <a:spLocks noChangeArrowheads="1"/>
            </p:cNvSpPr>
            <p:nvPr userDrawn="1"/>
          </p:nvSpPr>
          <p:spPr bwMode="auto">
            <a:xfrm>
              <a:off x="0" y="0"/>
              <a:ext cx="5760" cy="4320"/>
            </a:xfrm>
            <a:prstGeom prst="rect">
              <a:avLst/>
            </a:prstGeom>
            <a:solidFill>
              <a:schemeClr val="bg1"/>
            </a:solidFill>
            <a:ln w="9525">
              <a:noFill/>
              <a:miter lim="800000"/>
              <a:headEnd/>
              <a:tailEnd/>
            </a:ln>
            <a:effectLst/>
          </p:spPr>
          <p:txBody>
            <a:bodyPr wrap="none" anchor="ctr"/>
            <a:lstStyle/>
            <a:p>
              <a:pPr>
                <a:defRPr/>
              </a:pPr>
              <a:endParaRPr lang="en-GB"/>
            </a:p>
          </p:txBody>
        </p:sp>
        <p:pic>
          <p:nvPicPr>
            <p:cNvPr id="1030" name="Picture 27" descr="Untitled-1"/>
            <p:cNvPicPr>
              <a:picLocks noChangeAspect="1" noChangeArrowheads="1"/>
            </p:cNvPicPr>
            <p:nvPr userDrawn="1"/>
          </p:nvPicPr>
          <p:blipFill>
            <a:blip r:embed="rId13" cstate="email"/>
            <a:srcRect/>
            <a:stretch>
              <a:fillRect/>
            </a:stretch>
          </p:blipFill>
          <p:spPr bwMode="auto">
            <a:xfrm>
              <a:off x="3878" y="119"/>
              <a:ext cx="1734" cy="366"/>
            </a:xfrm>
            <a:prstGeom prst="rect">
              <a:avLst/>
            </a:prstGeom>
            <a:noFill/>
            <a:ln w="9525">
              <a:noFill/>
              <a:miter lim="800000"/>
              <a:headEnd/>
              <a:tailEnd/>
            </a:ln>
          </p:spPr>
        </p:pic>
        <p:sp>
          <p:nvSpPr>
            <p:cNvPr id="1047" name="Rectangle 23"/>
            <p:cNvSpPr>
              <a:spLocks noChangeArrowheads="1"/>
            </p:cNvSpPr>
            <p:nvPr userDrawn="1"/>
          </p:nvSpPr>
          <p:spPr bwMode="auto">
            <a:xfrm>
              <a:off x="0" y="618"/>
              <a:ext cx="5760" cy="136"/>
            </a:xfrm>
            <a:prstGeom prst="rect">
              <a:avLst/>
            </a:prstGeom>
            <a:solidFill>
              <a:srgbClr val="EE3124"/>
            </a:solidFill>
            <a:ln w="9525">
              <a:noFill/>
              <a:miter lim="800000"/>
              <a:headEnd/>
              <a:tailEnd/>
            </a:ln>
            <a:effectLst/>
          </p:spPr>
          <p:txBody>
            <a:bodyPr wrap="none" anchor="ctr"/>
            <a:lstStyle/>
            <a:p>
              <a:pPr>
                <a:defRPr/>
              </a:pPr>
              <a:endParaRPr lang="en-GB"/>
            </a:p>
          </p:txBody>
        </p:sp>
        <p:sp>
          <p:nvSpPr>
            <p:cNvPr id="11" name="Text Box 12"/>
            <p:cNvSpPr txBox="1">
              <a:spLocks noChangeArrowheads="1"/>
            </p:cNvSpPr>
            <p:nvPr userDrawn="1"/>
          </p:nvSpPr>
          <p:spPr bwMode="auto">
            <a:xfrm>
              <a:off x="739" y="4134"/>
              <a:ext cx="4286" cy="96"/>
            </a:xfrm>
            <a:prstGeom prst="rect">
              <a:avLst/>
            </a:prstGeom>
            <a:noFill/>
            <a:ln w="9525">
              <a:noFill/>
              <a:miter lim="800000"/>
              <a:headEnd/>
              <a:tailEnd/>
            </a:ln>
            <a:effectLst/>
          </p:spPr>
          <p:txBody>
            <a:bodyPr lIns="0" tIns="0" rIns="0" bIns="0">
              <a:spAutoFit/>
            </a:bodyPr>
            <a:lstStyle/>
            <a:p>
              <a:pPr algn="ctr">
                <a:spcBef>
                  <a:spcPct val="50000"/>
                </a:spcBef>
                <a:defRPr/>
              </a:pPr>
              <a:r>
                <a:rPr lang="en-US" sz="1000">
                  <a:solidFill>
                    <a:srgbClr val="808080"/>
                  </a:solidFill>
                  <a:latin typeface="Myriad Pro" pitchFamily="34" charset="0"/>
                  <a:cs typeface="Arial" charset="0"/>
                </a:rPr>
                <a:t>Company confidential © DB Gear Systems Limited</a:t>
              </a:r>
            </a:p>
          </p:txBody>
        </p:sp>
      </p:grpSp>
      <p:sp>
        <p:nvSpPr>
          <p:cNvPr id="1027" name="Title Placeholder 1"/>
          <p:cNvSpPr>
            <a:spLocks noGrp="1"/>
          </p:cNvSpPr>
          <p:nvPr>
            <p:ph type="title"/>
          </p:nvPr>
        </p:nvSpPr>
        <p:spPr bwMode="auto">
          <a:xfrm>
            <a:off x="214313" y="142875"/>
            <a:ext cx="5929312" cy="5715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8" name="Text Placeholder 2"/>
          <p:cNvSpPr>
            <a:spLocks noGrp="1"/>
          </p:cNvSpPr>
          <p:nvPr>
            <p:ph type="body" idx="1"/>
          </p:nvPr>
        </p:nvSpPr>
        <p:spPr bwMode="auto">
          <a:xfrm>
            <a:off x="214313" y="1600200"/>
            <a:ext cx="8715375"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Tree>
  </p:cSld>
  <p:clrMap bg1="lt1" tx1="dk1" bg2="lt2" tx2="dk2" accent1="accent1" accent2="accent2" accent3="accent3" accent4="accent4" accent5="accent5" accent6="accent6" hlink="hlink" folHlink="folHlink"/>
  <p:sldLayoutIdLst>
    <p:sldLayoutId id="2147483749" r:id="rId1"/>
    <p:sldLayoutId id="2147483741" r:id="rId2"/>
    <p:sldLayoutId id="2147483750" r:id="rId3"/>
    <p:sldLayoutId id="2147483742" r:id="rId4"/>
    <p:sldLayoutId id="2147483743" r:id="rId5"/>
    <p:sldLayoutId id="2147483744" r:id="rId6"/>
    <p:sldLayoutId id="2147483745" r:id="rId7"/>
    <p:sldLayoutId id="2147483746" r:id="rId8"/>
    <p:sldLayoutId id="2147483747" r:id="rId9"/>
    <p:sldLayoutId id="2147483748" r:id="rId10"/>
  </p:sldLayoutIdLst>
  <p:transition spd="med"/>
  <p:txStyles>
    <p:titleStyle>
      <a:lvl1pPr algn="l" rtl="0" eaLnBrk="0" fontAlgn="base" hangingPunct="0">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457200" y="908050"/>
            <a:ext cx="8229600" cy="52181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atin typeface="+mj-lt"/>
              </a:defRPr>
            </a:lvl1pPr>
          </a:lstStyle>
          <a:p>
            <a:pPr>
              <a:defRPr/>
            </a:pPr>
            <a:endParaRPr lang="en-US" altLang="zh-CN">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atin typeface="+mj-lt"/>
              </a:defRPr>
            </a:lvl1pPr>
          </a:lstStyle>
          <a:p>
            <a:pPr>
              <a:defRPr/>
            </a:pPr>
            <a:endParaRPr lang="en-US" altLang="zh-CN">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atin typeface="+mj-lt"/>
              </a:defRPr>
            </a:lvl1pPr>
          </a:lstStyle>
          <a:p>
            <a:pPr>
              <a:defRPr/>
            </a:pPr>
            <a:fld id="{855783D0-38B8-4A36-91BA-09F39D02AB0F}" type="slidenum">
              <a:rPr lang="en-US" altLang="zh-CN">
                <a:solidFill>
                  <a:srgbClr val="000000"/>
                </a:solidFill>
              </a:rPr>
              <a:pPr>
                <a:defRPr/>
              </a:pPr>
              <a:t>‹#›</a:t>
            </a:fld>
            <a:endParaRPr lang="en-US" altLang="zh-CN">
              <a:solidFill>
                <a:srgbClr val="000000"/>
              </a:solidFill>
            </a:endParaRPr>
          </a:p>
        </p:txBody>
      </p:sp>
      <p:pic>
        <p:nvPicPr>
          <p:cNvPr id="2054" name="Picture 2" descr="Final Logo"/>
          <p:cNvPicPr>
            <a:picLocks noChangeAspect="1" noChangeArrowheads="1"/>
          </p:cNvPicPr>
          <p:nvPr/>
        </p:nvPicPr>
        <p:blipFill>
          <a:blip r:embed="rId15" cstate="print"/>
          <a:srcRect/>
          <a:stretch>
            <a:fillRect/>
          </a:stretch>
        </p:blipFill>
        <p:spPr bwMode="auto">
          <a:xfrm>
            <a:off x="6526213" y="188913"/>
            <a:ext cx="2078037" cy="414337"/>
          </a:xfrm>
          <a:prstGeom prst="rect">
            <a:avLst/>
          </a:prstGeom>
          <a:noFill/>
          <a:ln w="9525">
            <a:noFill/>
            <a:miter lim="800000"/>
            <a:headEnd/>
            <a:tailEnd/>
          </a:ln>
        </p:spPr>
      </p:pic>
      <p:sp>
        <p:nvSpPr>
          <p:cNvPr id="1033" name="Line 3"/>
          <p:cNvSpPr>
            <a:spLocks noChangeShapeType="1"/>
          </p:cNvSpPr>
          <p:nvPr/>
        </p:nvSpPr>
        <p:spPr bwMode="auto">
          <a:xfrm>
            <a:off x="468313" y="765175"/>
            <a:ext cx="8207375" cy="0"/>
          </a:xfrm>
          <a:prstGeom prst="line">
            <a:avLst/>
          </a:prstGeom>
          <a:noFill/>
          <a:ln w="38100">
            <a:solidFill>
              <a:srgbClr val="FF0000"/>
            </a:solidFill>
            <a:round/>
            <a:headEnd/>
            <a:tailEnd/>
          </a:ln>
        </p:spPr>
        <p:txBody>
          <a:bodyPr/>
          <a:lstStyle/>
          <a:p>
            <a:pPr>
              <a:defRPr/>
            </a:pPr>
            <a:endParaRPr lang="en-GB">
              <a:solidFill>
                <a:srgbClr val="000000"/>
              </a:solidFill>
            </a:endParaRPr>
          </a:p>
        </p:txBody>
      </p:sp>
    </p:spTree>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6" r:id="rId12"/>
    <p:sldLayoutId id="2147483947"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宋体" pitchFamily="2" charset="-122"/>
        </a:defRPr>
      </a:lvl2pPr>
      <a:lvl3pPr algn="ctr" rtl="0" eaLnBrk="0" fontAlgn="base" hangingPunct="0">
        <a:spcBef>
          <a:spcPct val="0"/>
        </a:spcBef>
        <a:spcAft>
          <a:spcPct val="0"/>
        </a:spcAft>
        <a:defRPr sz="4400">
          <a:solidFill>
            <a:schemeClr val="tx2"/>
          </a:solidFill>
          <a:latin typeface="Arial" charset="0"/>
          <a:ea typeface="宋体" pitchFamily="2" charset="-122"/>
        </a:defRPr>
      </a:lvl3pPr>
      <a:lvl4pPr algn="ctr" rtl="0" eaLnBrk="0" fontAlgn="base" hangingPunct="0">
        <a:spcBef>
          <a:spcPct val="0"/>
        </a:spcBef>
        <a:spcAft>
          <a:spcPct val="0"/>
        </a:spcAft>
        <a:defRPr sz="4400">
          <a:solidFill>
            <a:schemeClr val="tx2"/>
          </a:solidFill>
          <a:latin typeface="Arial" charset="0"/>
          <a:ea typeface="宋体" pitchFamily="2" charset="-122"/>
        </a:defRPr>
      </a:lvl4pPr>
      <a:lvl5pPr algn="ctr" rtl="0" eaLnBrk="0" fontAlgn="base" hangingPunct="0">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j-lt"/>
          <a:ea typeface="+mn-ea"/>
        </a:defRPr>
      </a:lvl2pPr>
      <a:lvl3pPr marL="1143000" indent="-228600" algn="l" rtl="0" eaLnBrk="0" fontAlgn="base" hangingPunct="0">
        <a:spcBef>
          <a:spcPct val="20000"/>
        </a:spcBef>
        <a:spcAft>
          <a:spcPct val="0"/>
        </a:spcAft>
        <a:buChar char="•"/>
        <a:defRPr sz="2400">
          <a:solidFill>
            <a:schemeClr val="tx1"/>
          </a:solidFill>
          <a:latin typeface="+mj-lt"/>
          <a:ea typeface="+mn-ea"/>
        </a:defRPr>
      </a:lvl3pPr>
      <a:lvl4pPr marL="1600200" indent="-228600" algn="l" rtl="0" eaLnBrk="0" fontAlgn="base" hangingPunct="0">
        <a:spcBef>
          <a:spcPct val="20000"/>
        </a:spcBef>
        <a:spcAft>
          <a:spcPct val="0"/>
        </a:spcAft>
        <a:buChar char="–"/>
        <a:defRPr sz="2000">
          <a:solidFill>
            <a:schemeClr val="tx1"/>
          </a:solidFill>
          <a:latin typeface="+mj-lt"/>
          <a:ea typeface="+mn-ea"/>
        </a:defRPr>
      </a:lvl4pPr>
      <a:lvl5pPr marL="2057400" indent="-228600" algn="l" rtl="0" eaLnBrk="0" fontAlgn="base" hangingPunct="0">
        <a:spcBef>
          <a:spcPct val="20000"/>
        </a:spcBef>
        <a:spcAft>
          <a:spcPct val="0"/>
        </a:spcAft>
        <a:buChar char="»"/>
        <a:defRPr sz="2000">
          <a:solidFill>
            <a:schemeClr val="tx1"/>
          </a:solidFill>
          <a:latin typeface="+mj-lt"/>
          <a:ea typeface="+mn-ea"/>
        </a:defRPr>
      </a:lvl5pPr>
      <a:lvl6pPr marL="2514600" indent="-228600" algn="l" rtl="0" fontAlgn="base">
        <a:spcBef>
          <a:spcPct val="20000"/>
        </a:spcBef>
        <a:spcAft>
          <a:spcPct val="0"/>
        </a:spcAft>
        <a:buChar char="»"/>
        <a:defRPr sz="2000">
          <a:solidFill>
            <a:schemeClr val="tx1"/>
          </a:solidFill>
          <a:latin typeface="+mj-lt"/>
          <a:ea typeface="+mn-ea"/>
        </a:defRPr>
      </a:lvl6pPr>
      <a:lvl7pPr marL="2971800" indent="-228600" algn="l" rtl="0" fontAlgn="base">
        <a:spcBef>
          <a:spcPct val="20000"/>
        </a:spcBef>
        <a:spcAft>
          <a:spcPct val="0"/>
        </a:spcAft>
        <a:buChar char="»"/>
        <a:defRPr sz="2000">
          <a:solidFill>
            <a:schemeClr val="tx1"/>
          </a:solidFill>
          <a:latin typeface="+mj-lt"/>
          <a:ea typeface="+mn-ea"/>
        </a:defRPr>
      </a:lvl7pPr>
      <a:lvl8pPr marL="3429000" indent="-228600" algn="l" rtl="0" fontAlgn="base">
        <a:spcBef>
          <a:spcPct val="20000"/>
        </a:spcBef>
        <a:spcAft>
          <a:spcPct val="0"/>
        </a:spcAft>
        <a:buChar char="»"/>
        <a:defRPr sz="2000">
          <a:solidFill>
            <a:schemeClr val="tx1"/>
          </a:solidFill>
          <a:latin typeface="+mj-lt"/>
          <a:ea typeface="+mn-ea"/>
        </a:defRPr>
      </a:lvl8pPr>
      <a:lvl9pPr marL="3886200" indent="-228600" algn="l" rtl="0" fontAlgn="base">
        <a:spcBef>
          <a:spcPct val="20000"/>
        </a:spcBef>
        <a:spcAft>
          <a:spcPct val="0"/>
        </a:spcAft>
        <a:buChar char="»"/>
        <a:defRPr sz="2000">
          <a:solidFill>
            <a:schemeClr val="tx1"/>
          </a:solidFill>
          <a:latin typeface="+mj-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6196" name="Picture 20" descr="1"/>
          <p:cNvPicPr>
            <a:picLocks noChangeAspect="1" noChangeArrowheads="1"/>
          </p:cNvPicPr>
          <p:nvPr/>
        </p:nvPicPr>
        <p:blipFill>
          <a:blip r:embed="rId14" cstate="print"/>
          <a:srcRect/>
          <a:stretch>
            <a:fillRect/>
          </a:stretch>
        </p:blipFill>
        <p:spPr bwMode="auto">
          <a:xfrm>
            <a:off x="0" y="835025"/>
            <a:ext cx="7010400" cy="79375"/>
          </a:xfrm>
          <a:prstGeom prst="rect">
            <a:avLst/>
          </a:prstGeom>
          <a:noFill/>
        </p:spPr>
      </p:pic>
      <p:pic>
        <p:nvPicPr>
          <p:cNvPr id="306195" name="Picture 19" descr="1"/>
          <p:cNvPicPr>
            <a:picLocks noChangeAspect="1" noChangeArrowheads="1"/>
          </p:cNvPicPr>
          <p:nvPr/>
        </p:nvPicPr>
        <p:blipFill>
          <a:blip r:embed="rId14" cstate="print"/>
          <a:srcRect/>
          <a:stretch>
            <a:fillRect/>
          </a:stretch>
        </p:blipFill>
        <p:spPr bwMode="auto">
          <a:xfrm>
            <a:off x="0" y="6400800"/>
            <a:ext cx="9144000" cy="457200"/>
          </a:xfrm>
          <a:prstGeom prst="rect">
            <a:avLst/>
          </a:prstGeom>
          <a:noFill/>
        </p:spPr>
      </p:pic>
      <p:sp>
        <p:nvSpPr>
          <p:cNvPr id="306179" name="Rectangle 3"/>
          <p:cNvSpPr>
            <a:spLocks noGrp="1" noChangeArrowheads="1"/>
          </p:cNvSpPr>
          <p:nvPr>
            <p:ph type="body" idx="1"/>
          </p:nvPr>
        </p:nvSpPr>
        <p:spPr bwMode="auto">
          <a:xfrm>
            <a:off x="457200" y="1557338"/>
            <a:ext cx="8229600" cy="45704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6183" name="Rectangle 7"/>
          <p:cNvSpPr>
            <a:spLocks noGrp="1" noChangeArrowheads="1"/>
          </p:cNvSpPr>
          <p:nvPr>
            <p:ph type="title"/>
          </p:nvPr>
        </p:nvSpPr>
        <p:spPr bwMode="auto">
          <a:xfrm>
            <a:off x="323850" y="66675"/>
            <a:ext cx="5976938" cy="6921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6190" name="Rectangle 14"/>
          <p:cNvSpPr>
            <a:spLocks noGrp="1" noChangeArrowheads="1"/>
          </p:cNvSpPr>
          <p:nvPr>
            <p:ph type="sldNum" sz="quarter" idx="4"/>
          </p:nvPr>
        </p:nvSpPr>
        <p:spPr bwMode="auto">
          <a:xfrm>
            <a:off x="7667625" y="6478588"/>
            <a:ext cx="1019175" cy="3794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b="1">
                <a:solidFill>
                  <a:schemeClr val="bg1"/>
                </a:solidFill>
                <a:latin typeface="Verdana" pitchFamily="34" charset="0"/>
              </a:defRPr>
            </a:lvl1pPr>
          </a:lstStyle>
          <a:p>
            <a:fld id="{2C1027D5-61FA-4633-9474-3E98A21C8738}" type="slidenum">
              <a:rPr lang="en-US" sz="1200">
                <a:solidFill>
                  <a:srgbClr val="FFFFFF"/>
                </a:solidFill>
              </a:rPr>
              <a:pPr/>
              <a:t>‹#›</a:t>
            </a:fld>
            <a:endParaRPr lang="en-US" sz="1200">
              <a:solidFill>
                <a:srgbClr val="FFFFFF"/>
              </a:solidFill>
            </a:endParaRPr>
          </a:p>
        </p:txBody>
      </p:sp>
      <p:sp>
        <p:nvSpPr>
          <p:cNvPr id="306191" name="Text Box 15"/>
          <p:cNvSpPr txBox="1">
            <a:spLocks noChangeArrowheads="1"/>
          </p:cNvSpPr>
          <p:nvPr/>
        </p:nvSpPr>
        <p:spPr bwMode="auto">
          <a:xfrm>
            <a:off x="1154113" y="6564313"/>
            <a:ext cx="6804025" cy="104775"/>
          </a:xfrm>
          <a:prstGeom prst="rect">
            <a:avLst/>
          </a:prstGeom>
          <a:noFill/>
          <a:ln w="9525">
            <a:noFill/>
            <a:miter lim="800000"/>
            <a:headEnd/>
            <a:tailEnd/>
          </a:ln>
          <a:effectLst/>
        </p:spPr>
        <p:txBody>
          <a:bodyPr lIns="0" tIns="0" rIns="0" bIns="0">
            <a:spAutoFit/>
          </a:bodyPr>
          <a:lstStyle/>
          <a:p>
            <a:pPr algn="ctr">
              <a:spcBef>
                <a:spcPct val="50000"/>
              </a:spcBef>
            </a:pPr>
            <a:r>
              <a:rPr lang="en-US" sz="700" b="1">
                <a:solidFill>
                  <a:srgbClr val="FFFFFF"/>
                </a:solidFill>
                <a:latin typeface="Verdana" pitchFamily="34" charset="0"/>
              </a:rPr>
              <a:t>Company confidential    © DB Gear Systems Limited</a:t>
            </a:r>
          </a:p>
        </p:txBody>
      </p:sp>
      <p:grpSp>
        <p:nvGrpSpPr>
          <p:cNvPr id="2" name="Group 21"/>
          <p:cNvGrpSpPr>
            <a:grpSpLocks/>
          </p:cNvGrpSpPr>
          <p:nvPr/>
        </p:nvGrpSpPr>
        <p:grpSpPr bwMode="auto">
          <a:xfrm>
            <a:off x="6324600" y="592138"/>
            <a:ext cx="2819400" cy="550862"/>
            <a:chOff x="3984" y="373"/>
            <a:chExt cx="1776" cy="347"/>
          </a:xfrm>
        </p:grpSpPr>
        <p:sp>
          <p:nvSpPr>
            <p:cNvPr id="306193" name="Rectangle 17"/>
            <p:cNvSpPr>
              <a:spLocks noChangeArrowheads="1"/>
            </p:cNvSpPr>
            <p:nvPr userDrawn="1"/>
          </p:nvSpPr>
          <p:spPr bwMode="auto">
            <a:xfrm>
              <a:off x="3984" y="432"/>
              <a:ext cx="1776" cy="240"/>
            </a:xfrm>
            <a:prstGeom prst="rect">
              <a:avLst/>
            </a:prstGeom>
            <a:solidFill>
              <a:schemeClr val="bg1"/>
            </a:solidFill>
            <a:ln w="9525" algn="ctr">
              <a:noFill/>
              <a:miter lim="800000"/>
              <a:headEnd/>
              <a:tailEnd/>
            </a:ln>
            <a:effectLst/>
          </p:spPr>
          <p:txBody>
            <a:bodyPr wrap="none" anchor="ctr"/>
            <a:lstStyle/>
            <a:p>
              <a:pPr algn="ctr" eaLnBrk="0" hangingPunct="0">
                <a:spcBef>
                  <a:spcPct val="30000"/>
                </a:spcBef>
              </a:pPr>
              <a:endParaRPr lang="en-US" sz="1200">
                <a:solidFill>
                  <a:srgbClr val="000000"/>
                </a:solidFill>
              </a:endParaRPr>
            </a:p>
          </p:txBody>
        </p:sp>
        <p:pic>
          <p:nvPicPr>
            <p:cNvPr id="306192" name="Picture 16" descr="WindServe_by DB cmyk"/>
            <p:cNvPicPr>
              <a:picLocks noChangeAspect="1" noChangeArrowheads="1"/>
            </p:cNvPicPr>
            <p:nvPr userDrawn="1"/>
          </p:nvPicPr>
          <p:blipFill>
            <a:blip r:embed="rId15" cstate="print"/>
            <a:srcRect/>
            <a:stretch>
              <a:fillRect/>
            </a:stretch>
          </p:blipFill>
          <p:spPr bwMode="auto">
            <a:xfrm>
              <a:off x="4032" y="373"/>
              <a:ext cx="1686" cy="347"/>
            </a:xfrm>
            <a:prstGeom prst="rect">
              <a:avLst/>
            </a:prstGeom>
            <a:noFill/>
          </p:spPr>
        </p:pic>
      </p:grpSp>
    </p:spTree>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transition spd="med"/>
  <p:hf hdr="0" ftr="0" dt="0"/>
  <p:txStyles>
    <p:titleStyle>
      <a:lvl1pPr algn="l" rtl="0" fontAlgn="base">
        <a:spcBef>
          <a:spcPct val="0"/>
        </a:spcBef>
        <a:spcAft>
          <a:spcPct val="0"/>
        </a:spcAft>
        <a:defRPr sz="3000">
          <a:solidFill>
            <a:schemeClr val="tx2"/>
          </a:solidFill>
          <a:latin typeface="+mj-lt"/>
          <a:ea typeface="+mj-ea"/>
          <a:cs typeface="+mj-cs"/>
        </a:defRPr>
      </a:lvl1pPr>
      <a:lvl2pPr algn="l" rtl="0" fontAlgn="base">
        <a:spcBef>
          <a:spcPct val="0"/>
        </a:spcBef>
        <a:spcAft>
          <a:spcPct val="0"/>
        </a:spcAft>
        <a:defRPr sz="3000">
          <a:solidFill>
            <a:schemeClr val="tx2"/>
          </a:solidFill>
          <a:latin typeface="Arial" charset="0"/>
        </a:defRPr>
      </a:lvl2pPr>
      <a:lvl3pPr algn="l" rtl="0" fontAlgn="base">
        <a:spcBef>
          <a:spcPct val="0"/>
        </a:spcBef>
        <a:spcAft>
          <a:spcPct val="0"/>
        </a:spcAft>
        <a:defRPr sz="3000">
          <a:solidFill>
            <a:schemeClr val="tx2"/>
          </a:solidFill>
          <a:latin typeface="Arial" charset="0"/>
        </a:defRPr>
      </a:lvl3pPr>
      <a:lvl4pPr algn="l" rtl="0" fontAlgn="base">
        <a:spcBef>
          <a:spcPct val="0"/>
        </a:spcBef>
        <a:spcAft>
          <a:spcPct val="0"/>
        </a:spcAft>
        <a:defRPr sz="3000">
          <a:solidFill>
            <a:schemeClr val="tx2"/>
          </a:solidFill>
          <a:latin typeface="Arial" charset="0"/>
        </a:defRPr>
      </a:lvl4pPr>
      <a:lvl5pPr algn="l" rtl="0" fontAlgn="base">
        <a:spcBef>
          <a:spcPct val="0"/>
        </a:spcBef>
        <a:spcAft>
          <a:spcPct val="0"/>
        </a:spcAft>
        <a:defRPr sz="3000">
          <a:solidFill>
            <a:schemeClr val="tx2"/>
          </a:solidFill>
          <a:latin typeface="Arial" charset="0"/>
        </a:defRPr>
      </a:lvl5pPr>
      <a:lvl6pPr marL="457200" algn="l" rtl="0" fontAlgn="base">
        <a:spcBef>
          <a:spcPct val="0"/>
        </a:spcBef>
        <a:spcAft>
          <a:spcPct val="0"/>
        </a:spcAft>
        <a:defRPr sz="3000">
          <a:solidFill>
            <a:schemeClr val="tx2"/>
          </a:solidFill>
          <a:latin typeface="Arial" charset="0"/>
        </a:defRPr>
      </a:lvl6pPr>
      <a:lvl7pPr marL="914400" algn="l" rtl="0" fontAlgn="base">
        <a:spcBef>
          <a:spcPct val="0"/>
        </a:spcBef>
        <a:spcAft>
          <a:spcPct val="0"/>
        </a:spcAft>
        <a:defRPr sz="3000">
          <a:solidFill>
            <a:schemeClr val="tx2"/>
          </a:solidFill>
          <a:latin typeface="Arial" charset="0"/>
        </a:defRPr>
      </a:lvl7pPr>
      <a:lvl8pPr marL="1371600" algn="l" rtl="0" fontAlgn="base">
        <a:spcBef>
          <a:spcPct val="0"/>
        </a:spcBef>
        <a:spcAft>
          <a:spcPct val="0"/>
        </a:spcAft>
        <a:defRPr sz="3000">
          <a:solidFill>
            <a:schemeClr val="tx2"/>
          </a:solidFill>
          <a:latin typeface="Arial" charset="0"/>
        </a:defRPr>
      </a:lvl8pPr>
      <a:lvl9pPr marL="1828800" algn="l" rtl="0" fontAlgn="base">
        <a:spcBef>
          <a:spcPct val="0"/>
        </a:spcBef>
        <a:spcAft>
          <a:spcPct val="0"/>
        </a:spcAft>
        <a:defRPr sz="3000">
          <a:solidFill>
            <a:schemeClr val="tx2"/>
          </a:solidFill>
          <a:latin typeface="Arial" charset="0"/>
        </a:defRPr>
      </a:lvl9pPr>
    </p:titleStyle>
    <p:bodyStyle>
      <a:lvl1pPr marL="342900" indent="-342900" algn="l" rtl="0" fontAlgn="base">
        <a:spcBef>
          <a:spcPct val="20000"/>
        </a:spcBef>
        <a:spcAft>
          <a:spcPct val="0"/>
        </a:spcAft>
        <a:buClr>
          <a:srgbClr val="00AEEF"/>
        </a:buClr>
        <a:buChar char="•"/>
        <a:defRPr sz="2800">
          <a:solidFill>
            <a:schemeClr val="tx1"/>
          </a:solidFill>
          <a:latin typeface="+mn-lt"/>
          <a:ea typeface="+mn-ea"/>
          <a:cs typeface="+mn-cs"/>
        </a:defRPr>
      </a:lvl1pPr>
      <a:lvl2pPr marL="742950" indent="-285750" algn="l" rtl="0" fontAlgn="base">
        <a:spcBef>
          <a:spcPct val="20000"/>
        </a:spcBef>
        <a:spcAft>
          <a:spcPct val="0"/>
        </a:spcAft>
        <a:buClr>
          <a:srgbClr val="00AEEF"/>
        </a:buClr>
        <a:buChar char="–"/>
        <a:defRPr sz="2400">
          <a:solidFill>
            <a:schemeClr val="tx1"/>
          </a:solidFill>
          <a:latin typeface="+mn-lt"/>
        </a:defRPr>
      </a:lvl2pPr>
      <a:lvl3pPr marL="1143000" indent="-228600" algn="l" rtl="0" fontAlgn="base">
        <a:spcBef>
          <a:spcPct val="20000"/>
        </a:spcBef>
        <a:spcAft>
          <a:spcPct val="0"/>
        </a:spcAft>
        <a:buClr>
          <a:srgbClr val="00AEEF"/>
        </a:buClr>
        <a:buChar char="•"/>
        <a:defRPr sz="2200">
          <a:solidFill>
            <a:schemeClr val="tx1"/>
          </a:solidFill>
          <a:latin typeface="+mn-lt"/>
        </a:defRPr>
      </a:lvl3pPr>
      <a:lvl4pPr marL="1600200" indent="-228600" algn="l" rtl="0" fontAlgn="base">
        <a:spcBef>
          <a:spcPct val="20000"/>
        </a:spcBef>
        <a:spcAft>
          <a:spcPct val="0"/>
        </a:spcAft>
        <a:buClr>
          <a:srgbClr val="00AEEF"/>
        </a:buClr>
        <a:buChar char="–"/>
        <a:defRPr>
          <a:solidFill>
            <a:schemeClr val="tx1"/>
          </a:solidFill>
          <a:latin typeface="+mn-lt"/>
        </a:defRPr>
      </a:lvl4pPr>
      <a:lvl5pPr marL="2057400" indent="-228600" algn="l" rtl="0" fontAlgn="base">
        <a:spcBef>
          <a:spcPct val="20000"/>
        </a:spcBef>
        <a:spcAft>
          <a:spcPct val="0"/>
        </a:spcAft>
        <a:buClr>
          <a:srgbClr val="00AEEF"/>
        </a:buClr>
        <a:buChar char="»"/>
        <a:defRPr sz="1600">
          <a:solidFill>
            <a:schemeClr val="tx1"/>
          </a:solidFill>
          <a:latin typeface="+mn-lt"/>
        </a:defRPr>
      </a:lvl5pPr>
      <a:lvl6pPr marL="2514600" indent="-228600" algn="l" rtl="0" fontAlgn="base">
        <a:spcBef>
          <a:spcPct val="20000"/>
        </a:spcBef>
        <a:spcAft>
          <a:spcPct val="0"/>
        </a:spcAft>
        <a:buClr>
          <a:srgbClr val="00AEEF"/>
        </a:buClr>
        <a:buChar char="»"/>
        <a:defRPr sz="1600">
          <a:solidFill>
            <a:schemeClr val="tx1"/>
          </a:solidFill>
          <a:latin typeface="+mn-lt"/>
        </a:defRPr>
      </a:lvl6pPr>
      <a:lvl7pPr marL="2971800" indent="-228600" algn="l" rtl="0" fontAlgn="base">
        <a:spcBef>
          <a:spcPct val="20000"/>
        </a:spcBef>
        <a:spcAft>
          <a:spcPct val="0"/>
        </a:spcAft>
        <a:buClr>
          <a:srgbClr val="00AEEF"/>
        </a:buClr>
        <a:buChar char="»"/>
        <a:defRPr sz="1600">
          <a:solidFill>
            <a:schemeClr val="tx1"/>
          </a:solidFill>
          <a:latin typeface="+mn-lt"/>
        </a:defRPr>
      </a:lvl7pPr>
      <a:lvl8pPr marL="3429000" indent="-228600" algn="l" rtl="0" fontAlgn="base">
        <a:spcBef>
          <a:spcPct val="20000"/>
        </a:spcBef>
        <a:spcAft>
          <a:spcPct val="0"/>
        </a:spcAft>
        <a:buClr>
          <a:srgbClr val="00AEEF"/>
        </a:buClr>
        <a:buChar char="»"/>
        <a:defRPr sz="1600">
          <a:solidFill>
            <a:schemeClr val="tx1"/>
          </a:solidFill>
          <a:latin typeface="+mn-lt"/>
        </a:defRPr>
      </a:lvl8pPr>
      <a:lvl9pPr marL="3886200" indent="-228600" algn="l" rtl="0" fontAlgn="base">
        <a:spcBef>
          <a:spcPct val="20000"/>
        </a:spcBef>
        <a:spcAft>
          <a:spcPct val="0"/>
        </a:spcAft>
        <a:buClr>
          <a:srgbClr val="00AEEF"/>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117" name="Rectangle 21"/>
          <p:cNvSpPr>
            <a:spLocks noGrp="1" noChangeArrowheads="1"/>
          </p:cNvSpPr>
          <p:nvPr>
            <p:ph type="body" idx="1"/>
          </p:nvPr>
        </p:nvSpPr>
        <p:spPr bwMode="auto">
          <a:xfrm>
            <a:off x="457200" y="1557338"/>
            <a:ext cx="8229600" cy="456882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4121" name="Text Box 25"/>
          <p:cNvSpPr txBox="1">
            <a:spLocks noChangeArrowheads="1"/>
          </p:cNvSpPr>
          <p:nvPr/>
        </p:nvSpPr>
        <p:spPr bwMode="auto">
          <a:xfrm>
            <a:off x="1168854" y="6500834"/>
            <a:ext cx="6804025" cy="104775"/>
          </a:xfrm>
          <a:prstGeom prst="rect">
            <a:avLst/>
          </a:prstGeom>
          <a:noFill/>
          <a:ln w="9525">
            <a:noFill/>
            <a:miter lim="800000"/>
            <a:headEnd/>
            <a:tailEnd/>
          </a:ln>
          <a:effectLst/>
        </p:spPr>
        <p:txBody>
          <a:bodyPr lIns="0" tIns="0" rIns="0" bIns="0">
            <a:spAutoFit/>
          </a:bodyPr>
          <a:lstStyle/>
          <a:p>
            <a:pPr algn="ctr">
              <a:spcBef>
                <a:spcPct val="50000"/>
              </a:spcBef>
            </a:pPr>
            <a:r>
              <a:rPr lang="en-US" sz="700" b="1" dirty="0">
                <a:solidFill>
                  <a:srgbClr val="4D4D4D"/>
                </a:solidFill>
              </a:rPr>
              <a:t>Company confidential    © DB Gear Systems Limited</a:t>
            </a:r>
          </a:p>
        </p:txBody>
      </p:sp>
      <p:pic>
        <p:nvPicPr>
          <p:cNvPr id="4124" name="Picture 28" descr="Official Logo"/>
          <p:cNvPicPr>
            <a:picLocks noChangeAspect="1" noChangeArrowheads="1"/>
          </p:cNvPicPr>
          <p:nvPr/>
        </p:nvPicPr>
        <p:blipFill>
          <a:blip r:embed="rId5" cstate="email"/>
          <a:srcRect/>
          <a:stretch>
            <a:fillRect/>
          </a:stretch>
        </p:blipFill>
        <p:spPr bwMode="auto">
          <a:xfrm>
            <a:off x="6715140" y="179786"/>
            <a:ext cx="2220913" cy="412750"/>
          </a:xfrm>
          <a:prstGeom prst="rect">
            <a:avLst/>
          </a:prstGeom>
          <a:noFill/>
        </p:spPr>
      </p:pic>
      <p:sp>
        <p:nvSpPr>
          <p:cNvPr id="13" name="Rectangle 12"/>
          <p:cNvSpPr>
            <a:spLocks noChangeArrowheads="1"/>
          </p:cNvSpPr>
          <p:nvPr/>
        </p:nvSpPr>
        <p:spPr bwMode="auto">
          <a:xfrm>
            <a:off x="0" y="785794"/>
            <a:ext cx="9144000" cy="198001"/>
          </a:xfrm>
          <a:prstGeom prst="rect">
            <a:avLst/>
          </a:prstGeom>
          <a:solidFill>
            <a:srgbClr val="203381"/>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ctr" anchorCtr="0" compatLnSpc="1">
            <a:prstTxWarp prst="textNoShape">
              <a:avLst/>
            </a:prstTxWarp>
          </a:bodyPr>
          <a:lstStyle/>
          <a:p>
            <a:pPr algn="r" eaLnBrk="0" hangingPunct="0">
              <a:spcBef>
                <a:spcPct val="30000"/>
              </a:spcBef>
            </a:pPr>
            <a:r>
              <a:rPr lang="en-GB" sz="800" spc="300" dirty="0" smtClean="0">
                <a:solidFill>
                  <a:srgbClr val="FFFFFF"/>
                </a:solidFill>
              </a:rPr>
              <a:t>www.conedrive.com</a:t>
            </a:r>
            <a:endParaRPr lang="en-GB" sz="800" spc="300"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Lst>
  <p:transition spd="med"/>
  <p:txStyles>
    <p:titleStyle>
      <a:lvl1pPr algn="l" rtl="0" eaLnBrk="0" fontAlgn="base" hangingPunct="0">
        <a:lnSpc>
          <a:spcPct val="95000"/>
        </a:lnSpc>
        <a:spcBef>
          <a:spcPct val="0"/>
        </a:spcBef>
        <a:spcAft>
          <a:spcPct val="0"/>
        </a:spcAft>
        <a:defRPr sz="3000" b="1">
          <a:solidFill>
            <a:schemeClr val="bg1"/>
          </a:solidFill>
          <a:latin typeface="+mj-lt"/>
          <a:ea typeface="+mj-ea"/>
          <a:cs typeface="+mj-cs"/>
        </a:defRPr>
      </a:lvl1pPr>
      <a:lvl2pPr algn="l" rtl="0" eaLnBrk="0" fontAlgn="base" hangingPunct="0">
        <a:lnSpc>
          <a:spcPct val="95000"/>
        </a:lnSpc>
        <a:spcBef>
          <a:spcPct val="0"/>
        </a:spcBef>
        <a:spcAft>
          <a:spcPct val="0"/>
        </a:spcAft>
        <a:defRPr sz="3000" b="1">
          <a:solidFill>
            <a:schemeClr val="bg1"/>
          </a:solidFill>
          <a:latin typeface="Arial" charset="0"/>
        </a:defRPr>
      </a:lvl2pPr>
      <a:lvl3pPr algn="l" rtl="0" eaLnBrk="0" fontAlgn="base" hangingPunct="0">
        <a:lnSpc>
          <a:spcPct val="95000"/>
        </a:lnSpc>
        <a:spcBef>
          <a:spcPct val="0"/>
        </a:spcBef>
        <a:spcAft>
          <a:spcPct val="0"/>
        </a:spcAft>
        <a:defRPr sz="3000" b="1">
          <a:solidFill>
            <a:schemeClr val="bg1"/>
          </a:solidFill>
          <a:latin typeface="Arial" charset="0"/>
        </a:defRPr>
      </a:lvl3pPr>
      <a:lvl4pPr algn="l" rtl="0" eaLnBrk="0" fontAlgn="base" hangingPunct="0">
        <a:lnSpc>
          <a:spcPct val="95000"/>
        </a:lnSpc>
        <a:spcBef>
          <a:spcPct val="0"/>
        </a:spcBef>
        <a:spcAft>
          <a:spcPct val="0"/>
        </a:spcAft>
        <a:defRPr sz="3000" b="1">
          <a:solidFill>
            <a:schemeClr val="bg1"/>
          </a:solidFill>
          <a:latin typeface="Arial" charset="0"/>
        </a:defRPr>
      </a:lvl4pPr>
      <a:lvl5pPr algn="l" rtl="0" eaLnBrk="0" fontAlgn="base" hangingPunct="0">
        <a:lnSpc>
          <a:spcPct val="95000"/>
        </a:lnSpc>
        <a:spcBef>
          <a:spcPct val="0"/>
        </a:spcBef>
        <a:spcAft>
          <a:spcPct val="0"/>
        </a:spcAft>
        <a:defRPr sz="3000" b="1">
          <a:solidFill>
            <a:schemeClr val="bg1"/>
          </a:solidFill>
          <a:latin typeface="Arial" charset="0"/>
        </a:defRPr>
      </a:lvl5pPr>
      <a:lvl6pPr marL="457200" algn="l" rtl="0" eaLnBrk="0" fontAlgn="base" hangingPunct="0">
        <a:lnSpc>
          <a:spcPct val="95000"/>
        </a:lnSpc>
        <a:spcBef>
          <a:spcPct val="0"/>
        </a:spcBef>
        <a:spcAft>
          <a:spcPct val="0"/>
        </a:spcAft>
        <a:defRPr sz="3000" b="1">
          <a:solidFill>
            <a:schemeClr val="bg1"/>
          </a:solidFill>
          <a:latin typeface="Arial" charset="0"/>
        </a:defRPr>
      </a:lvl6pPr>
      <a:lvl7pPr marL="914400" algn="l" rtl="0" eaLnBrk="0" fontAlgn="base" hangingPunct="0">
        <a:lnSpc>
          <a:spcPct val="95000"/>
        </a:lnSpc>
        <a:spcBef>
          <a:spcPct val="0"/>
        </a:spcBef>
        <a:spcAft>
          <a:spcPct val="0"/>
        </a:spcAft>
        <a:defRPr sz="3000" b="1">
          <a:solidFill>
            <a:schemeClr val="bg1"/>
          </a:solidFill>
          <a:latin typeface="Arial" charset="0"/>
        </a:defRPr>
      </a:lvl7pPr>
      <a:lvl8pPr marL="1371600" algn="l" rtl="0" eaLnBrk="0" fontAlgn="base" hangingPunct="0">
        <a:lnSpc>
          <a:spcPct val="95000"/>
        </a:lnSpc>
        <a:spcBef>
          <a:spcPct val="0"/>
        </a:spcBef>
        <a:spcAft>
          <a:spcPct val="0"/>
        </a:spcAft>
        <a:defRPr sz="3000" b="1">
          <a:solidFill>
            <a:schemeClr val="bg1"/>
          </a:solidFill>
          <a:latin typeface="Arial" charset="0"/>
        </a:defRPr>
      </a:lvl8pPr>
      <a:lvl9pPr marL="1828800" algn="l" rtl="0" eaLnBrk="0" fontAlgn="base" hangingPunct="0">
        <a:lnSpc>
          <a:spcPct val="95000"/>
        </a:lnSpc>
        <a:spcBef>
          <a:spcPct val="0"/>
        </a:spcBef>
        <a:spcAft>
          <a:spcPct val="0"/>
        </a:spcAft>
        <a:defRPr sz="3000" b="1">
          <a:solidFill>
            <a:schemeClr val="bg1"/>
          </a:solidFill>
          <a:latin typeface="Arial" charset="0"/>
        </a:defRPr>
      </a:lvl9pPr>
    </p:titleStyle>
    <p:bodyStyle>
      <a:lvl1pPr marL="234950" indent="-234950" algn="l" rtl="0" eaLnBrk="0" fontAlgn="base" hangingPunct="0">
        <a:lnSpc>
          <a:spcPct val="95000"/>
        </a:lnSpc>
        <a:spcBef>
          <a:spcPct val="40000"/>
        </a:spcBef>
        <a:spcAft>
          <a:spcPct val="0"/>
        </a:spcAft>
        <a:buClr>
          <a:srgbClr val="0F238C"/>
        </a:buClr>
        <a:buChar char="•"/>
        <a:defRPr sz="2800" b="1">
          <a:solidFill>
            <a:schemeClr val="tx1"/>
          </a:solidFill>
          <a:latin typeface="+mn-lt"/>
          <a:ea typeface="+mn-ea"/>
          <a:cs typeface="+mn-cs"/>
        </a:defRPr>
      </a:lvl1pPr>
      <a:lvl2pPr marL="635000" indent="-285750" algn="l" rtl="0" eaLnBrk="0" fontAlgn="base" hangingPunct="0">
        <a:lnSpc>
          <a:spcPct val="95000"/>
        </a:lnSpc>
        <a:spcBef>
          <a:spcPct val="40000"/>
        </a:spcBef>
        <a:spcAft>
          <a:spcPct val="0"/>
        </a:spcAft>
        <a:buClr>
          <a:srgbClr val="0F238C"/>
        </a:buClr>
        <a:buChar char="–"/>
        <a:defRPr sz="2600" b="1">
          <a:solidFill>
            <a:schemeClr val="tx1"/>
          </a:solidFill>
          <a:latin typeface="+mn-lt"/>
        </a:defRPr>
      </a:lvl2pPr>
      <a:lvl3pPr marL="1028700" indent="-279400" algn="l" rtl="0" eaLnBrk="0" fontAlgn="base" hangingPunct="0">
        <a:lnSpc>
          <a:spcPct val="95000"/>
        </a:lnSpc>
        <a:spcBef>
          <a:spcPct val="40000"/>
        </a:spcBef>
        <a:spcAft>
          <a:spcPct val="0"/>
        </a:spcAft>
        <a:buClr>
          <a:srgbClr val="0F238C"/>
        </a:buClr>
        <a:buChar char="»"/>
        <a:defRPr sz="2200" b="1">
          <a:solidFill>
            <a:schemeClr val="tx1"/>
          </a:solidFill>
          <a:latin typeface="+mn-lt"/>
        </a:defRPr>
      </a:lvl3pPr>
      <a:lvl4pPr marL="1371600" indent="-228600" algn="l" rtl="0" eaLnBrk="0" fontAlgn="base" hangingPunct="0">
        <a:lnSpc>
          <a:spcPct val="95000"/>
        </a:lnSpc>
        <a:spcBef>
          <a:spcPct val="40000"/>
        </a:spcBef>
        <a:spcAft>
          <a:spcPct val="0"/>
        </a:spcAft>
        <a:buClr>
          <a:srgbClr val="0F238C"/>
        </a:buClr>
        <a:buChar char="•"/>
        <a:defRPr b="1">
          <a:solidFill>
            <a:schemeClr val="tx1"/>
          </a:solidFill>
          <a:latin typeface="+mn-lt"/>
        </a:defRPr>
      </a:lvl4pPr>
      <a:lvl5pPr marL="1714500" indent="-228600" algn="l" rtl="0" eaLnBrk="0" fontAlgn="base" hangingPunct="0">
        <a:lnSpc>
          <a:spcPct val="95000"/>
        </a:lnSpc>
        <a:spcBef>
          <a:spcPct val="40000"/>
        </a:spcBef>
        <a:spcAft>
          <a:spcPct val="0"/>
        </a:spcAft>
        <a:buClr>
          <a:srgbClr val="0F238C"/>
        </a:buClr>
        <a:buChar char="–"/>
        <a:defRPr sz="1600" b="1">
          <a:solidFill>
            <a:schemeClr val="tx1"/>
          </a:solidFill>
          <a:latin typeface="+mn-lt"/>
        </a:defRPr>
      </a:lvl5pPr>
      <a:lvl6pPr marL="2171700" indent="-228600" algn="l" rtl="0" eaLnBrk="0" fontAlgn="base" hangingPunct="0">
        <a:lnSpc>
          <a:spcPct val="95000"/>
        </a:lnSpc>
        <a:spcBef>
          <a:spcPct val="40000"/>
        </a:spcBef>
        <a:spcAft>
          <a:spcPct val="0"/>
        </a:spcAft>
        <a:buClr>
          <a:srgbClr val="184C8C"/>
        </a:buClr>
        <a:buChar char="–"/>
        <a:defRPr sz="1600" b="1">
          <a:solidFill>
            <a:schemeClr val="tx1"/>
          </a:solidFill>
          <a:latin typeface="+mn-lt"/>
        </a:defRPr>
      </a:lvl6pPr>
      <a:lvl7pPr marL="2628900" indent="-228600" algn="l" rtl="0" eaLnBrk="0" fontAlgn="base" hangingPunct="0">
        <a:lnSpc>
          <a:spcPct val="95000"/>
        </a:lnSpc>
        <a:spcBef>
          <a:spcPct val="40000"/>
        </a:spcBef>
        <a:spcAft>
          <a:spcPct val="0"/>
        </a:spcAft>
        <a:buClr>
          <a:srgbClr val="184C8C"/>
        </a:buClr>
        <a:buChar char="–"/>
        <a:defRPr sz="1600" b="1">
          <a:solidFill>
            <a:schemeClr val="tx1"/>
          </a:solidFill>
          <a:latin typeface="+mn-lt"/>
        </a:defRPr>
      </a:lvl7pPr>
      <a:lvl8pPr marL="3086100" indent="-228600" algn="l" rtl="0" eaLnBrk="0" fontAlgn="base" hangingPunct="0">
        <a:lnSpc>
          <a:spcPct val="95000"/>
        </a:lnSpc>
        <a:spcBef>
          <a:spcPct val="40000"/>
        </a:spcBef>
        <a:spcAft>
          <a:spcPct val="0"/>
        </a:spcAft>
        <a:buClr>
          <a:srgbClr val="184C8C"/>
        </a:buClr>
        <a:buChar char="–"/>
        <a:defRPr sz="1600" b="1">
          <a:solidFill>
            <a:schemeClr val="tx1"/>
          </a:solidFill>
          <a:latin typeface="+mn-lt"/>
        </a:defRPr>
      </a:lvl8pPr>
      <a:lvl9pPr marL="3543300" indent="-228600" algn="l" rtl="0" eaLnBrk="0" fontAlgn="base" hangingPunct="0">
        <a:lnSpc>
          <a:spcPct val="95000"/>
        </a:lnSpc>
        <a:spcBef>
          <a:spcPct val="40000"/>
        </a:spcBef>
        <a:spcAft>
          <a:spcPct val="0"/>
        </a:spcAft>
        <a:buClr>
          <a:srgbClr val="184C8C"/>
        </a:buClr>
        <a:buChar char="–"/>
        <a:defRPr sz="16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117" name="Rectangle 21"/>
          <p:cNvSpPr>
            <a:spLocks noGrp="1" noChangeArrowheads="1"/>
          </p:cNvSpPr>
          <p:nvPr>
            <p:ph type="body" idx="1"/>
          </p:nvPr>
        </p:nvSpPr>
        <p:spPr bwMode="auto">
          <a:xfrm>
            <a:off x="457200" y="1557338"/>
            <a:ext cx="8229600" cy="456882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4121" name="Text Box 25"/>
          <p:cNvSpPr txBox="1">
            <a:spLocks noChangeArrowheads="1"/>
          </p:cNvSpPr>
          <p:nvPr/>
        </p:nvSpPr>
        <p:spPr bwMode="auto">
          <a:xfrm>
            <a:off x="1168854" y="6500834"/>
            <a:ext cx="6804025" cy="104775"/>
          </a:xfrm>
          <a:prstGeom prst="rect">
            <a:avLst/>
          </a:prstGeom>
          <a:noFill/>
          <a:ln w="9525">
            <a:noFill/>
            <a:miter lim="800000"/>
            <a:headEnd/>
            <a:tailEnd/>
          </a:ln>
          <a:effectLst/>
        </p:spPr>
        <p:txBody>
          <a:bodyPr lIns="0" tIns="0" rIns="0" bIns="0">
            <a:spAutoFit/>
          </a:bodyPr>
          <a:lstStyle/>
          <a:p>
            <a:pPr>
              <a:spcBef>
                <a:spcPct val="50000"/>
              </a:spcBef>
            </a:pPr>
            <a:r>
              <a:rPr lang="en-US" sz="700" b="1" dirty="0">
                <a:solidFill>
                  <a:srgbClr val="4D4D4D"/>
                </a:solidFill>
              </a:rPr>
              <a:t>Company confidential    © DB Gear Systems Limited</a:t>
            </a:r>
          </a:p>
        </p:txBody>
      </p:sp>
      <p:sp>
        <p:nvSpPr>
          <p:cNvPr id="13" name="Rectangle 12"/>
          <p:cNvSpPr>
            <a:spLocks noChangeArrowheads="1"/>
          </p:cNvSpPr>
          <p:nvPr/>
        </p:nvSpPr>
        <p:spPr bwMode="auto">
          <a:xfrm>
            <a:off x="0" y="785794"/>
            <a:ext cx="9144000" cy="198001"/>
          </a:xfrm>
          <a:prstGeom prst="rect">
            <a:avLst/>
          </a:prstGeom>
          <a:solidFill>
            <a:schemeClr val="tx2"/>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ctr" anchorCtr="0" compatLnSpc="1">
            <a:prstTxWarp prst="textNoShape">
              <a:avLst/>
            </a:prstTxWarp>
          </a:bodyPr>
          <a:lstStyle/>
          <a:p>
            <a:pPr algn="r" eaLnBrk="0" hangingPunct="0">
              <a:spcBef>
                <a:spcPct val="30000"/>
              </a:spcBef>
            </a:pPr>
            <a:r>
              <a:rPr lang="en-GB" sz="800" spc="300" dirty="0" smtClean="0">
                <a:solidFill>
                  <a:srgbClr val="FFFFFF"/>
                </a:solidFill>
              </a:rPr>
              <a:t>www.conedrive.com</a:t>
            </a:r>
            <a:endParaRPr lang="en-GB" sz="800" spc="300" dirty="0">
              <a:solidFill>
                <a:srgbClr val="FFFFFF"/>
              </a:solidFill>
            </a:endParaRPr>
          </a:p>
        </p:txBody>
      </p:sp>
      <p:pic>
        <p:nvPicPr>
          <p:cNvPr id="6" name="Picture 5" descr="ConeDrive_Color_RGB_TM_72dpi.png"/>
          <p:cNvPicPr>
            <a:picLocks noChangeAspect="1"/>
          </p:cNvPicPr>
          <p:nvPr/>
        </p:nvPicPr>
        <p:blipFill>
          <a:blip r:embed="rId9" cstate="email"/>
          <a:stretch>
            <a:fillRect/>
          </a:stretch>
        </p:blipFill>
        <p:spPr>
          <a:xfrm>
            <a:off x="6876256" y="260648"/>
            <a:ext cx="2267744" cy="338891"/>
          </a:xfrm>
          <a:prstGeom prst="rect">
            <a:avLst/>
          </a:prstGeom>
        </p:spPr>
      </p:pic>
    </p:spTree>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Lst>
  <p:transition spd="med"/>
  <p:txStyles>
    <p:titleStyle>
      <a:lvl1pPr algn="l" rtl="0" eaLnBrk="0" fontAlgn="base" hangingPunct="0">
        <a:lnSpc>
          <a:spcPct val="95000"/>
        </a:lnSpc>
        <a:spcBef>
          <a:spcPct val="0"/>
        </a:spcBef>
        <a:spcAft>
          <a:spcPct val="0"/>
        </a:spcAft>
        <a:defRPr sz="3000" b="1">
          <a:solidFill>
            <a:schemeClr val="bg1"/>
          </a:solidFill>
          <a:latin typeface="+mj-lt"/>
          <a:ea typeface="+mj-ea"/>
          <a:cs typeface="+mj-cs"/>
        </a:defRPr>
      </a:lvl1pPr>
      <a:lvl2pPr algn="l" rtl="0" eaLnBrk="0" fontAlgn="base" hangingPunct="0">
        <a:lnSpc>
          <a:spcPct val="95000"/>
        </a:lnSpc>
        <a:spcBef>
          <a:spcPct val="0"/>
        </a:spcBef>
        <a:spcAft>
          <a:spcPct val="0"/>
        </a:spcAft>
        <a:defRPr sz="3000" b="1">
          <a:solidFill>
            <a:schemeClr val="bg1"/>
          </a:solidFill>
          <a:latin typeface="Arial" charset="0"/>
        </a:defRPr>
      </a:lvl2pPr>
      <a:lvl3pPr algn="l" rtl="0" eaLnBrk="0" fontAlgn="base" hangingPunct="0">
        <a:lnSpc>
          <a:spcPct val="95000"/>
        </a:lnSpc>
        <a:spcBef>
          <a:spcPct val="0"/>
        </a:spcBef>
        <a:spcAft>
          <a:spcPct val="0"/>
        </a:spcAft>
        <a:defRPr sz="3000" b="1">
          <a:solidFill>
            <a:schemeClr val="bg1"/>
          </a:solidFill>
          <a:latin typeface="Arial" charset="0"/>
        </a:defRPr>
      </a:lvl3pPr>
      <a:lvl4pPr algn="l" rtl="0" eaLnBrk="0" fontAlgn="base" hangingPunct="0">
        <a:lnSpc>
          <a:spcPct val="95000"/>
        </a:lnSpc>
        <a:spcBef>
          <a:spcPct val="0"/>
        </a:spcBef>
        <a:spcAft>
          <a:spcPct val="0"/>
        </a:spcAft>
        <a:defRPr sz="3000" b="1">
          <a:solidFill>
            <a:schemeClr val="bg1"/>
          </a:solidFill>
          <a:latin typeface="Arial" charset="0"/>
        </a:defRPr>
      </a:lvl4pPr>
      <a:lvl5pPr algn="l" rtl="0" eaLnBrk="0" fontAlgn="base" hangingPunct="0">
        <a:lnSpc>
          <a:spcPct val="95000"/>
        </a:lnSpc>
        <a:spcBef>
          <a:spcPct val="0"/>
        </a:spcBef>
        <a:spcAft>
          <a:spcPct val="0"/>
        </a:spcAft>
        <a:defRPr sz="3000" b="1">
          <a:solidFill>
            <a:schemeClr val="bg1"/>
          </a:solidFill>
          <a:latin typeface="Arial" charset="0"/>
        </a:defRPr>
      </a:lvl5pPr>
      <a:lvl6pPr marL="457200" algn="l" rtl="0" eaLnBrk="0" fontAlgn="base" hangingPunct="0">
        <a:lnSpc>
          <a:spcPct val="95000"/>
        </a:lnSpc>
        <a:spcBef>
          <a:spcPct val="0"/>
        </a:spcBef>
        <a:spcAft>
          <a:spcPct val="0"/>
        </a:spcAft>
        <a:defRPr sz="3000" b="1">
          <a:solidFill>
            <a:schemeClr val="bg1"/>
          </a:solidFill>
          <a:latin typeface="Arial" charset="0"/>
        </a:defRPr>
      </a:lvl6pPr>
      <a:lvl7pPr marL="914400" algn="l" rtl="0" eaLnBrk="0" fontAlgn="base" hangingPunct="0">
        <a:lnSpc>
          <a:spcPct val="95000"/>
        </a:lnSpc>
        <a:spcBef>
          <a:spcPct val="0"/>
        </a:spcBef>
        <a:spcAft>
          <a:spcPct val="0"/>
        </a:spcAft>
        <a:defRPr sz="3000" b="1">
          <a:solidFill>
            <a:schemeClr val="bg1"/>
          </a:solidFill>
          <a:latin typeface="Arial" charset="0"/>
        </a:defRPr>
      </a:lvl7pPr>
      <a:lvl8pPr marL="1371600" algn="l" rtl="0" eaLnBrk="0" fontAlgn="base" hangingPunct="0">
        <a:lnSpc>
          <a:spcPct val="95000"/>
        </a:lnSpc>
        <a:spcBef>
          <a:spcPct val="0"/>
        </a:spcBef>
        <a:spcAft>
          <a:spcPct val="0"/>
        </a:spcAft>
        <a:defRPr sz="3000" b="1">
          <a:solidFill>
            <a:schemeClr val="bg1"/>
          </a:solidFill>
          <a:latin typeface="Arial" charset="0"/>
        </a:defRPr>
      </a:lvl8pPr>
      <a:lvl9pPr marL="1828800" algn="l" rtl="0" eaLnBrk="0" fontAlgn="base" hangingPunct="0">
        <a:lnSpc>
          <a:spcPct val="95000"/>
        </a:lnSpc>
        <a:spcBef>
          <a:spcPct val="0"/>
        </a:spcBef>
        <a:spcAft>
          <a:spcPct val="0"/>
        </a:spcAft>
        <a:defRPr sz="3000" b="1">
          <a:solidFill>
            <a:schemeClr val="bg1"/>
          </a:solidFill>
          <a:latin typeface="Arial" charset="0"/>
        </a:defRPr>
      </a:lvl9pPr>
    </p:titleStyle>
    <p:bodyStyle>
      <a:lvl1pPr marL="234950" indent="-234950" algn="l" rtl="0" eaLnBrk="0" fontAlgn="base" hangingPunct="0">
        <a:lnSpc>
          <a:spcPct val="95000"/>
        </a:lnSpc>
        <a:spcBef>
          <a:spcPct val="40000"/>
        </a:spcBef>
        <a:spcAft>
          <a:spcPct val="0"/>
        </a:spcAft>
        <a:buClr>
          <a:srgbClr val="0F238C"/>
        </a:buClr>
        <a:buChar char="•"/>
        <a:defRPr sz="2800" b="1">
          <a:solidFill>
            <a:schemeClr val="tx1"/>
          </a:solidFill>
          <a:latin typeface="+mn-lt"/>
          <a:ea typeface="+mn-ea"/>
          <a:cs typeface="+mn-cs"/>
        </a:defRPr>
      </a:lvl1pPr>
      <a:lvl2pPr marL="635000" indent="-285750" algn="l" rtl="0" eaLnBrk="0" fontAlgn="base" hangingPunct="0">
        <a:lnSpc>
          <a:spcPct val="95000"/>
        </a:lnSpc>
        <a:spcBef>
          <a:spcPct val="40000"/>
        </a:spcBef>
        <a:spcAft>
          <a:spcPct val="0"/>
        </a:spcAft>
        <a:buClr>
          <a:srgbClr val="0F238C"/>
        </a:buClr>
        <a:buChar char="–"/>
        <a:defRPr sz="2600" b="1">
          <a:solidFill>
            <a:schemeClr val="tx1"/>
          </a:solidFill>
          <a:latin typeface="+mn-lt"/>
        </a:defRPr>
      </a:lvl2pPr>
      <a:lvl3pPr marL="1028700" indent="-279400" algn="l" rtl="0" eaLnBrk="0" fontAlgn="base" hangingPunct="0">
        <a:lnSpc>
          <a:spcPct val="95000"/>
        </a:lnSpc>
        <a:spcBef>
          <a:spcPct val="40000"/>
        </a:spcBef>
        <a:spcAft>
          <a:spcPct val="0"/>
        </a:spcAft>
        <a:buClr>
          <a:srgbClr val="0F238C"/>
        </a:buClr>
        <a:buChar char="»"/>
        <a:defRPr sz="2200" b="1">
          <a:solidFill>
            <a:schemeClr val="tx1"/>
          </a:solidFill>
          <a:latin typeface="+mn-lt"/>
        </a:defRPr>
      </a:lvl3pPr>
      <a:lvl4pPr marL="1371600" indent="-228600" algn="l" rtl="0" eaLnBrk="0" fontAlgn="base" hangingPunct="0">
        <a:lnSpc>
          <a:spcPct val="95000"/>
        </a:lnSpc>
        <a:spcBef>
          <a:spcPct val="40000"/>
        </a:spcBef>
        <a:spcAft>
          <a:spcPct val="0"/>
        </a:spcAft>
        <a:buClr>
          <a:srgbClr val="0F238C"/>
        </a:buClr>
        <a:buChar char="•"/>
        <a:defRPr b="1">
          <a:solidFill>
            <a:schemeClr val="tx1"/>
          </a:solidFill>
          <a:latin typeface="+mn-lt"/>
        </a:defRPr>
      </a:lvl4pPr>
      <a:lvl5pPr marL="1714500" indent="-228600" algn="l" rtl="0" eaLnBrk="0" fontAlgn="base" hangingPunct="0">
        <a:lnSpc>
          <a:spcPct val="95000"/>
        </a:lnSpc>
        <a:spcBef>
          <a:spcPct val="40000"/>
        </a:spcBef>
        <a:spcAft>
          <a:spcPct val="0"/>
        </a:spcAft>
        <a:buClr>
          <a:srgbClr val="0F238C"/>
        </a:buClr>
        <a:buChar char="–"/>
        <a:defRPr sz="1600" b="1">
          <a:solidFill>
            <a:schemeClr val="tx1"/>
          </a:solidFill>
          <a:latin typeface="+mn-lt"/>
        </a:defRPr>
      </a:lvl5pPr>
      <a:lvl6pPr marL="2171700" indent="-228600" algn="l" rtl="0" eaLnBrk="0" fontAlgn="base" hangingPunct="0">
        <a:lnSpc>
          <a:spcPct val="95000"/>
        </a:lnSpc>
        <a:spcBef>
          <a:spcPct val="40000"/>
        </a:spcBef>
        <a:spcAft>
          <a:spcPct val="0"/>
        </a:spcAft>
        <a:buClr>
          <a:srgbClr val="184C8C"/>
        </a:buClr>
        <a:buChar char="–"/>
        <a:defRPr sz="1600" b="1">
          <a:solidFill>
            <a:schemeClr val="tx1"/>
          </a:solidFill>
          <a:latin typeface="+mn-lt"/>
        </a:defRPr>
      </a:lvl6pPr>
      <a:lvl7pPr marL="2628900" indent="-228600" algn="l" rtl="0" eaLnBrk="0" fontAlgn="base" hangingPunct="0">
        <a:lnSpc>
          <a:spcPct val="95000"/>
        </a:lnSpc>
        <a:spcBef>
          <a:spcPct val="40000"/>
        </a:spcBef>
        <a:spcAft>
          <a:spcPct val="0"/>
        </a:spcAft>
        <a:buClr>
          <a:srgbClr val="184C8C"/>
        </a:buClr>
        <a:buChar char="–"/>
        <a:defRPr sz="1600" b="1">
          <a:solidFill>
            <a:schemeClr val="tx1"/>
          </a:solidFill>
          <a:latin typeface="+mn-lt"/>
        </a:defRPr>
      </a:lvl7pPr>
      <a:lvl8pPr marL="3086100" indent="-228600" algn="l" rtl="0" eaLnBrk="0" fontAlgn="base" hangingPunct="0">
        <a:lnSpc>
          <a:spcPct val="95000"/>
        </a:lnSpc>
        <a:spcBef>
          <a:spcPct val="40000"/>
        </a:spcBef>
        <a:spcAft>
          <a:spcPct val="0"/>
        </a:spcAft>
        <a:buClr>
          <a:srgbClr val="184C8C"/>
        </a:buClr>
        <a:buChar char="–"/>
        <a:defRPr sz="1600" b="1">
          <a:solidFill>
            <a:schemeClr val="tx1"/>
          </a:solidFill>
          <a:latin typeface="+mn-lt"/>
        </a:defRPr>
      </a:lvl8pPr>
      <a:lvl9pPr marL="3543300" indent="-228600" algn="l" rtl="0" eaLnBrk="0" fontAlgn="base" hangingPunct="0">
        <a:lnSpc>
          <a:spcPct val="95000"/>
        </a:lnSpc>
        <a:spcBef>
          <a:spcPct val="40000"/>
        </a:spcBef>
        <a:spcAft>
          <a:spcPct val="0"/>
        </a:spcAft>
        <a:buClr>
          <a:srgbClr val="184C8C"/>
        </a:buClr>
        <a:buChar char="–"/>
        <a:defRPr sz="16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6187" name="Rectangle 11"/>
          <p:cNvSpPr>
            <a:spLocks noChangeArrowheads="1"/>
          </p:cNvSpPr>
          <p:nvPr/>
        </p:nvSpPr>
        <p:spPr bwMode="auto">
          <a:xfrm>
            <a:off x="0" y="836613"/>
            <a:ext cx="9144000" cy="87312"/>
          </a:xfrm>
          <a:prstGeom prst="rect">
            <a:avLst/>
          </a:prstGeom>
          <a:gradFill rotWithShape="1">
            <a:gsLst>
              <a:gs pos="0">
                <a:srgbClr val="EC1429"/>
              </a:gs>
              <a:gs pos="100000">
                <a:srgbClr val="B2B2B2"/>
              </a:gs>
            </a:gsLst>
            <a:lin ang="0" scaled="1"/>
          </a:gradFill>
          <a:ln w="9525">
            <a:noFill/>
            <a:miter lim="800000"/>
            <a:headEnd/>
            <a:tailEnd/>
          </a:ln>
          <a:effectLst/>
        </p:spPr>
        <p:txBody>
          <a:bodyPr wrap="none" anchor="ctr"/>
          <a:lstStyle/>
          <a:p>
            <a:pPr algn="r" eaLnBrk="0" hangingPunct="0">
              <a:defRPr/>
            </a:pPr>
            <a:endParaRPr lang="en-GB" sz="1400">
              <a:solidFill>
                <a:srgbClr val="FFFFFF"/>
              </a:solidFill>
              <a:latin typeface="Verdana" pitchFamily="34" charset="0"/>
            </a:endParaRPr>
          </a:p>
        </p:txBody>
      </p:sp>
      <p:sp>
        <p:nvSpPr>
          <p:cNvPr id="1027" name="Rectangle 3"/>
          <p:cNvSpPr>
            <a:spLocks noGrp="1" noChangeArrowheads="1"/>
          </p:cNvSpPr>
          <p:nvPr>
            <p:ph type="body" idx="1"/>
          </p:nvPr>
        </p:nvSpPr>
        <p:spPr bwMode="auto">
          <a:xfrm>
            <a:off x="457200" y="1557338"/>
            <a:ext cx="8229600" cy="4570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7"/>
          <p:cNvSpPr>
            <a:spLocks noGrp="1" noChangeArrowheads="1"/>
          </p:cNvSpPr>
          <p:nvPr>
            <p:ph type="title"/>
          </p:nvPr>
        </p:nvSpPr>
        <p:spPr bwMode="auto">
          <a:xfrm>
            <a:off x="323850" y="66675"/>
            <a:ext cx="5976938" cy="6921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pic>
        <p:nvPicPr>
          <p:cNvPr id="1029" name="Picture 9"/>
          <p:cNvPicPr>
            <a:picLocks noChangeAspect="1" noChangeArrowheads="1"/>
          </p:cNvPicPr>
          <p:nvPr/>
        </p:nvPicPr>
        <p:blipFill>
          <a:blip r:embed="rId13" cstate="print"/>
          <a:srcRect/>
          <a:stretch>
            <a:fillRect/>
          </a:stretch>
        </p:blipFill>
        <p:spPr bwMode="auto">
          <a:xfrm>
            <a:off x="6300788" y="711200"/>
            <a:ext cx="2843212" cy="344488"/>
          </a:xfrm>
          <a:prstGeom prst="rect">
            <a:avLst/>
          </a:prstGeom>
          <a:noFill/>
          <a:ln w="9525" algn="ctr">
            <a:noFill/>
            <a:miter lim="800000"/>
            <a:headEnd/>
            <a:tailEnd/>
          </a:ln>
        </p:spPr>
      </p:pic>
      <p:sp>
        <p:nvSpPr>
          <p:cNvPr id="306188" name="Rectangle 12"/>
          <p:cNvSpPr>
            <a:spLocks noChangeArrowheads="1"/>
          </p:cNvSpPr>
          <p:nvPr/>
        </p:nvSpPr>
        <p:spPr bwMode="auto">
          <a:xfrm>
            <a:off x="0" y="6381750"/>
            <a:ext cx="9144000" cy="476250"/>
          </a:xfrm>
          <a:prstGeom prst="rect">
            <a:avLst/>
          </a:prstGeom>
          <a:gradFill rotWithShape="1">
            <a:gsLst>
              <a:gs pos="0">
                <a:srgbClr val="C3271F"/>
              </a:gs>
              <a:gs pos="100000">
                <a:srgbClr val="B2B2B2"/>
              </a:gs>
            </a:gsLst>
            <a:lin ang="0" scaled="1"/>
          </a:gradFill>
          <a:ln w="9525">
            <a:noFill/>
            <a:miter lim="800000"/>
            <a:headEnd/>
            <a:tailEnd/>
          </a:ln>
          <a:effectLst/>
        </p:spPr>
        <p:txBody>
          <a:bodyPr wrap="none" anchor="ctr"/>
          <a:lstStyle/>
          <a:p>
            <a:pPr algn="r" eaLnBrk="0" hangingPunct="0">
              <a:defRPr/>
            </a:pPr>
            <a:endParaRPr lang="en-GB" sz="1400">
              <a:solidFill>
                <a:srgbClr val="FFFFFF"/>
              </a:solidFill>
              <a:latin typeface="Verdana" pitchFamily="34" charset="0"/>
            </a:endParaRPr>
          </a:p>
        </p:txBody>
      </p:sp>
      <p:sp>
        <p:nvSpPr>
          <p:cNvPr id="306190" name="Rectangle 14"/>
          <p:cNvSpPr>
            <a:spLocks noGrp="1" noChangeArrowheads="1"/>
          </p:cNvSpPr>
          <p:nvPr>
            <p:ph type="sldNum" sz="quarter" idx="4"/>
          </p:nvPr>
        </p:nvSpPr>
        <p:spPr bwMode="auto">
          <a:xfrm>
            <a:off x="7667625" y="6478588"/>
            <a:ext cx="1019175" cy="3794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200">
                <a:latin typeface="Verdana" pitchFamily="34" charset="0"/>
              </a:defRPr>
            </a:lvl1pPr>
          </a:lstStyle>
          <a:p>
            <a:pPr>
              <a:defRPr/>
            </a:pPr>
            <a:fld id="{5C699A6B-4DEB-4487-B1DF-F079AE83FBEC}" type="slidenum">
              <a:rPr lang="en-US" b="1">
                <a:solidFill>
                  <a:srgbClr val="FFFFFF"/>
                </a:solidFill>
              </a:rPr>
              <a:pPr>
                <a:defRPr/>
              </a:pPr>
              <a:t>‹#›</a:t>
            </a:fld>
            <a:endParaRPr lang="en-US" b="1">
              <a:solidFill>
                <a:srgbClr val="FFFFFF"/>
              </a:solidFill>
            </a:endParaRPr>
          </a:p>
        </p:txBody>
      </p:sp>
      <p:sp>
        <p:nvSpPr>
          <p:cNvPr id="306191" name="Text Box 15"/>
          <p:cNvSpPr txBox="1">
            <a:spLocks noChangeArrowheads="1"/>
          </p:cNvSpPr>
          <p:nvPr/>
        </p:nvSpPr>
        <p:spPr bwMode="auto">
          <a:xfrm>
            <a:off x="1154113" y="6564313"/>
            <a:ext cx="6804025" cy="104775"/>
          </a:xfrm>
          <a:prstGeom prst="rect">
            <a:avLst/>
          </a:prstGeom>
          <a:noFill/>
          <a:ln w="9525">
            <a:noFill/>
            <a:miter lim="800000"/>
            <a:headEnd/>
            <a:tailEnd/>
          </a:ln>
          <a:effectLst/>
        </p:spPr>
        <p:txBody>
          <a:bodyPr lIns="0" tIns="0" rIns="0" bIns="0">
            <a:spAutoFit/>
          </a:bodyPr>
          <a:lstStyle/>
          <a:p>
            <a:pPr algn="ctr">
              <a:spcBef>
                <a:spcPct val="50000"/>
              </a:spcBef>
              <a:defRPr/>
            </a:pPr>
            <a:r>
              <a:rPr lang="en-US" sz="700" b="1">
                <a:solidFill>
                  <a:srgbClr val="4D4D4D"/>
                </a:solidFill>
                <a:latin typeface="Verdana" pitchFamily="34" charset="0"/>
              </a:rPr>
              <a:t>Company confidential    © DB Gear Systems Limited</a:t>
            </a:r>
          </a:p>
        </p:txBody>
      </p:sp>
    </p:spTree>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transition spd="med"/>
  <p:hf hdr="0" ftr="0" dt="0"/>
  <p:txStyles>
    <p:titleStyle>
      <a:lvl1pPr algn="l" rtl="0" eaLnBrk="0" fontAlgn="base" hangingPunct="0">
        <a:spcBef>
          <a:spcPct val="0"/>
        </a:spcBef>
        <a:spcAft>
          <a:spcPct val="0"/>
        </a:spcAft>
        <a:defRPr sz="300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Arial" charset="0"/>
        </a:defRPr>
      </a:lvl2pPr>
      <a:lvl3pPr algn="l" rtl="0" eaLnBrk="0" fontAlgn="base" hangingPunct="0">
        <a:spcBef>
          <a:spcPct val="0"/>
        </a:spcBef>
        <a:spcAft>
          <a:spcPct val="0"/>
        </a:spcAft>
        <a:defRPr sz="3000">
          <a:solidFill>
            <a:schemeClr val="tx2"/>
          </a:solidFill>
          <a:latin typeface="Arial" charset="0"/>
        </a:defRPr>
      </a:lvl3pPr>
      <a:lvl4pPr algn="l" rtl="0" eaLnBrk="0" fontAlgn="base" hangingPunct="0">
        <a:spcBef>
          <a:spcPct val="0"/>
        </a:spcBef>
        <a:spcAft>
          <a:spcPct val="0"/>
        </a:spcAft>
        <a:defRPr sz="3000">
          <a:solidFill>
            <a:schemeClr val="tx2"/>
          </a:solidFill>
          <a:latin typeface="Arial" charset="0"/>
        </a:defRPr>
      </a:lvl4pPr>
      <a:lvl5pPr algn="l" rtl="0" eaLnBrk="0" fontAlgn="base" hangingPunct="0">
        <a:spcBef>
          <a:spcPct val="0"/>
        </a:spcBef>
        <a:spcAft>
          <a:spcPct val="0"/>
        </a:spcAft>
        <a:defRPr sz="3000">
          <a:solidFill>
            <a:schemeClr val="tx2"/>
          </a:solidFill>
          <a:latin typeface="Arial" charset="0"/>
        </a:defRPr>
      </a:lvl5pPr>
      <a:lvl6pPr marL="457200" algn="l" rtl="0" fontAlgn="base">
        <a:spcBef>
          <a:spcPct val="0"/>
        </a:spcBef>
        <a:spcAft>
          <a:spcPct val="0"/>
        </a:spcAft>
        <a:defRPr sz="3000">
          <a:solidFill>
            <a:schemeClr val="tx2"/>
          </a:solidFill>
          <a:latin typeface="Arial" charset="0"/>
        </a:defRPr>
      </a:lvl6pPr>
      <a:lvl7pPr marL="914400" algn="l" rtl="0" fontAlgn="base">
        <a:spcBef>
          <a:spcPct val="0"/>
        </a:spcBef>
        <a:spcAft>
          <a:spcPct val="0"/>
        </a:spcAft>
        <a:defRPr sz="3000">
          <a:solidFill>
            <a:schemeClr val="tx2"/>
          </a:solidFill>
          <a:latin typeface="Arial" charset="0"/>
        </a:defRPr>
      </a:lvl7pPr>
      <a:lvl8pPr marL="1371600" algn="l" rtl="0" fontAlgn="base">
        <a:spcBef>
          <a:spcPct val="0"/>
        </a:spcBef>
        <a:spcAft>
          <a:spcPct val="0"/>
        </a:spcAft>
        <a:defRPr sz="3000">
          <a:solidFill>
            <a:schemeClr val="tx2"/>
          </a:solidFill>
          <a:latin typeface="Arial" charset="0"/>
        </a:defRPr>
      </a:lvl8pPr>
      <a:lvl9pPr marL="1828800" algn="l" rtl="0" fontAlgn="base">
        <a:spcBef>
          <a:spcPct val="0"/>
        </a:spcBef>
        <a:spcAft>
          <a:spcPct val="0"/>
        </a:spcAft>
        <a:defRPr sz="3000">
          <a:solidFill>
            <a:schemeClr val="tx2"/>
          </a:solidFill>
          <a:latin typeface="Arial" charset="0"/>
        </a:defRPr>
      </a:lvl9pPr>
    </p:titleStyle>
    <p:bodyStyle>
      <a:lvl1pPr marL="342900" indent="-342900" algn="l" rtl="0" eaLnBrk="0" fontAlgn="base" hangingPunct="0">
        <a:spcBef>
          <a:spcPct val="20000"/>
        </a:spcBef>
        <a:spcAft>
          <a:spcPct val="0"/>
        </a:spcAft>
        <a:buClr>
          <a:srgbClr val="C3271F"/>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C3271F"/>
        </a:buClr>
        <a:buChar char="–"/>
        <a:defRPr sz="2400">
          <a:solidFill>
            <a:schemeClr val="tx1"/>
          </a:solidFill>
          <a:latin typeface="+mn-lt"/>
        </a:defRPr>
      </a:lvl2pPr>
      <a:lvl3pPr marL="1143000" indent="-228600" algn="l" rtl="0" eaLnBrk="0" fontAlgn="base" hangingPunct="0">
        <a:spcBef>
          <a:spcPct val="20000"/>
        </a:spcBef>
        <a:spcAft>
          <a:spcPct val="0"/>
        </a:spcAft>
        <a:buClr>
          <a:srgbClr val="C3271F"/>
        </a:buClr>
        <a:buChar char="•"/>
        <a:defRPr sz="2200">
          <a:solidFill>
            <a:schemeClr val="tx1"/>
          </a:solidFill>
          <a:latin typeface="+mn-lt"/>
        </a:defRPr>
      </a:lvl3pPr>
      <a:lvl4pPr marL="1600200" indent="-228600" algn="l" rtl="0" eaLnBrk="0" fontAlgn="base" hangingPunct="0">
        <a:spcBef>
          <a:spcPct val="20000"/>
        </a:spcBef>
        <a:spcAft>
          <a:spcPct val="0"/>
        </a:spcAft>
        <a:buClr>
          <a:srgbClr val="C3271F"/>
        </a:buClr>
        <a:buChar char="–"/>
        <a:defRPr sz="2000">
          <a:solidFill>
            <a:schemeClr val="tx1"/>
          </a:solidFill>
          <a:latin typeface="+mn-lt"/>
        </a:defRPr>
      </a:lvl4pPr>
      <a:lvl5pPr marL="2057400" indent="-228600" algn="l" rtl="0" eaLnBrk="0" fontAlgn="base" hangingPunct="0">
        <a:spcBef>
          <a:spcPct val="20000"/>
        </a:spcBef>
        <a:spcAft>
          <a:spcPct val="0"/>
        </a:spcAft>
        <a:buClr>
          <a:srgbClr val="C3271F"/>
        </a:buClr>
        <a:buChar char="»"/>
        <a:defRPr sz="1600">
          <a:solidFill>
            <a:schemeClr val="tx1"/>
          </a:solidFill>
          <a:latin typeface="+mn-lt"/>
        </a:defRPr>
      </a:lvl5pPr>
      <a:lvl6pPr marL="2514600" indent="-228600" algn="l" rtl="0" fontAlgn="base">
        <a:spcBef>
          <a:spcPct val="20000"/>
        </a:spcBef>
        <a:spcAft>
          <a:spcPct val="0"/>
        </a:spcAft>
        <a:buClr>
          <a:srgbClr val="C3271F"/>
        </a:buClr>
        <a:buChar char="»"/>
        <a:defRPr sz="1600">
          <a:solidFill>
            <a:schemeClr val="tx1"/>
          </a:solidFill>
          <a:latin typeface="+mn-lt"/>
        </a:defRPr>
      </a:lvl6pPr>
      <a:lvl7pPr marL="2971800" indent="-228600" algn="l" rtl="0" fontAlgn="base">
        <a:spcBef>
          <a:spcPct val="20000"/>
        </a:spcBef>
        <a:spcAft>
          <a:spcPct val="0"/>
        </a:spcAft>
        <a:buClr>
          <a:srgbClr val="C3271F"/>
        </a:buClr>
        <a:buChar char="»"/>
        <a:defRPr sz="1600">
          <a:solidFill>
            <a:schemeClr val="tx1"/>
          </a:solidFill>
          <a:latin typeface="+mn-lt"/>
        </a:defRPr>
      </a:lvl7pPr>
      <a:lvl8pPr marL="3429000" indent="-228600" algn="l" rtl="0" fontAlgn="base">
        <a:spcBef>
          <a:spcPct val="20000"/>
        </a:spcBef>
        <a:spcAft>
          <a:spcPct val="0"/>
        </a:spcAft>
        <a:buClr>
          <a:srgbClr val="C3271F"/>
        </a:buClr>
        <a:buChar char="»"/>
        <a:defRPr sz="1600">
          <a:solidFill>
            <a:schemeClr val="tx1"/>
          </a:solidFill>
          <a:latin typeface="+mn-lt"/>
        </a:defRPr>
      </a:lvl8pPr>
      <a:lvl9pPr marL="3886200" indent="-228600" algn="l" rtl="0" fontAlgn="base">
        <a:spcBef>
          <a:spcPct val="20000"/>
        </a:spcBef>
        <a:spcAft>
          <a:spcPct val="0"/>
        </a:spcAft>
        <a:buClr>
          <a:srgbClr val="C3271F"/>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457200" y="908050"/>
            <a:ext cx="8229600" cy="52181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atin typeface="+mj-lt"/>
              </a:defRPr>
            </a:lvl1pPr>
          </a:lstStyle>
          <a:p>
            <a:pPr>
              <a:defRPr/>
            </a:pPr>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atin typeface="+mj-lt"/>
              </a:defRPr>
            </a:lvl1pPr>
          </a:lstStyle>
          <a:p>
            <a:pPr>
              <a:defRPr/>
            </a:pPr>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atin typeface="+mj-lt"/>
              </a:defRPr>
            </a:lvl1pPr>
          </a:lstStyle>
          <a:p>
            <a:pPr>
              <a:defRPr/>
            </a:pPr>
            <a:fld id="{855783D0-38B8-4A36-91BA-09F39D02AB0F}" type="slidenum">
              <a:rPr lang="en-US" altLang="zh-CN"/>
              <a:pPr>
                <a:defRPr/>
              </a:pPr>
              <a:t>‹#›</a:t>
            </a:fld>
            <a:endParaRPr lang="en-US" altLang="zh-CN"/>
          </a:p>
        </p:txBody>
      </p:sp>
      <p:pic>
        <p:nvPicPr>
          <p:cNvPr id="2054" name="Picture 2" descr="Final Logo"/>
          <p:cNvPicPr>
            <a:picLocks noChangeAspect="1" noChangeArrowheads="1"/>
          </p:cNvPicPr>
          <p:nvPr/>
        </p:nvPicPr>
        <p:blipFill>
          <a:blip r:embed="rId15" cstate="print"/>
          <a:srcRect/>
          <a:stretch>
            <a:fillRect/>
          </a:stretch>
        </p:blipFill>
        <p:spPr bwMode="auto">
          <a:xfrm>
            <a:off x="6526213" y="188913"/>
            <a:ext cx="2078037" cy="414337"/>
          </a:xfrm>
          <a:prstGeom prst="rect">
            <a:avLst/>
          </a:prstGeom>
          <a:noFill/>
          <a:ln w="9525">
            <a:noFill/>
            <a:miter lim="800000"/>
            <a:headEnd/>
            <a:tailEnd/>
          </a:ln>
        </p:spPr>
      </p:pic>
      <p:sp>
        <p:nvSpPr>
          <p:cNvPr id="1033" name="Line 3"/>
          <p:cNvSpPr>
            <a:spLocks noChangeShapeType="1"/>
          </p:cNvSpPr>
          <p:nvPr/>
        </p:nvSpPr>
        <p:spPr bwMode="auto">
          <a:xfrm>
            <a:off x="468313" y="765175"/>
            <a:ext cx="8207375" cy="0"/>
          </a:xfrm>
          <a:prstGeom prst="line">
            <a:avLst/>
          </a:prstGeom>
          <a:noFill/>
          <a:ln w="38100">
            <a:solidFill>
              <a:srgbClr val="FF0000"/>
            </a:solidFill>
            <a:round/>
            <a:headEnd/>
            <a:tailEnd/>
          </a:ln>
        </p:spPr>
        <p:txBody>
          <a:bodyPr/>
          <a:lstStyle/>
          <a:p>
            <a:pPr>
              <a:defRPr/>
            </a:pPr>
            <a:endParaRPr lang="en-GB"/>
          </a:p>
        </p:txBody>
      </p:sp>
    </p:spTree>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 id="214748385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宋体" pitchFamily="2" charset="-122"/>
        </a:defRPr>
      </a:lvl2pPr>
      <a:lvl3pPr algn="ctr" rtl="0" eaLnBrk="0" fontAlgn="base" hangingPunct="0">
        <a:spcBef>
          <a:spcPct val="0"/>
        </a:spcBef>
        <a:spcAft>
          <a:spcPct val="0"/>
        </a:spcAft>
        <a:defRPr sz="4400">
          <a:solidFill>
            <a:schemeClr val="tx2"/>
          </a:solidFill>
          <a:latin typeface="Arial" charset="0"/>
          <a:ea typeface="宋体" pitchFamily="2" charset="-122"/>
        </a:defRPr>
      </a:lvl3pPr>
      <a:lvl4pPr algn="ctr" rtl="0" eaLnBrk="0" fontAlgn="base" hangingPunct="0">
        <a:spcBef>
          <a:spcPct val="0"/>
        </a:spcBef>
        <a:spcAft>
          <a:spcPct val="0"/>
        </a:spcAft>
        <a:defRPr sz="4400">
          <a:solidFill>
            <a:schemeClr val="tx2"/>
          </a:solidFill>
          <a:latin typeface="Arial" charset="0"/>
          <a:ea typeface="宋体" pitchFamily="2" charset="-122"/>
        </a:defRPr>
      </a:lvl4pPr>
      <a:lvl5pPr algn="ctr" rtl="0" eaLnBrk="0" fontAlgn="base" hangingPunct="0">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j-lt"/>
          <a:ea typeface="+mn-ea"/>
        </a:defRPr>
      </a:lvl2pPr>
      <a:lvl3pPr marL="1143000" indent="-228600" algn="l" rtl="0" eaLnBrk="0" fontAlgn="base" hangingPunct="0">
        <a:spcBef>
          <a:spcPct val="20000"/>
        </a:spcBef>
        <a:spcAft>
          <a:spcPct val="0"/>
        </a:spcAft>
        <a:buChar char="•"/>
        <a:defRPr sz="2400">
          <a:solidFill>
            <a:schemeClr val="tx1"/>
          </a:solidFill>
          <a:latin typeface="+mj-lt"/>
          <a:ea typeface="+mn-ea"/>
        </a:defRPr>
      </a:lvl3pPr>
      <a:lvl4pPr marL="1600200" indent="-228600" algn="l" rtl="0" eaLnBrk="0" fontAlgn="base" hangingPunct="0">
        <a:spcBef>
          <a:spcPct val="20000"/>
        </a:spcBef>
        <a:spcAft>
          <a:spcPct val="0"/>
        </a:spcAft>
        <a:buChar char="–"/>
        <a:defRPr sz="2000">
          <a:solidFill>
            <a:schemeClr val="tx1"/>
          </a:solidFill>
          <a:latin typeface="+mj-lt"/>
          <a:ea typeface="+mn-ea"/>
        </a:defRPr>
      </a:lvl4pPr>
      <a:lvl5pPr marL="2057400" indent="-228600" algn="l" rtl="0" eaLnBrk="0" fontAlgn="base" hangingPunct="0">
        <a:spcBef>
          <a:spcPct val="20000"/>
        </a:spcBef>
        <a:spcAft>
          <a:spcPct val="0"/>
        </a:spcAft>
        <a:buChar char="»"/>
        <a:defRPr sz="2000">
          <a:solidFill>
            <a:schemeClr val="tx1"/>
          </a:solidFill>
          <a:latin typeface="+mj-lt"/>
          <a:ea typeface="+mn-ea"/>
        </a:defRPr>
      </a:lvl5pPr>
      <a:lvl6pPr marL="2514600" indent="-228600" algn="l" rtl="0" fontAlgn="base">
        <a:spcBef>
          <a:spcPct val="20000"/>
        </a:spcBef>
        <a:spcAft>
          <a:spcPct val="0"/>
        </a:spcAft>
        <a:buChar char="»"/>
        <a:defRPr sz="2000">
          <a:solidFill>
            <a:schemeClr val="tx1"/>
          </a:solidFill>
          <a:latin typeface="+mj-lt"/>
          <a:ea typeface="+mn-ea"/>
        </a:defRPr>
      </a:lvl6pPr>
      <a:lvl7pPr marL="2971800" indent="-228600" algn="l" rtl="0" fontAlgn="base">
        <a:spcBef>
          <a:spcPct val="20000"/>
        </a:spcBef>
        <a:spcAft>
          <a:spcPct val="0"/>
        </a:spcAft>
        <a:buChar char="»"/>
        <a:defRPr sz="2000">
          <a:solidFill>
            <a:schemeClr val="tx1"/>
          </a:solidFill>
          <a:latin typeface="+mj-lt"/>
          <a:ea typeface="+mn-ea"/>
        </a:defRPr>
      </a:lvl7pPr>
      <a:lvl8pPr marL="3429000" indent="-228600" algn="l" rtl="0" fontAlgn="base">
        <a:spcBef>
          <a:spcPct val="20000"/>
        </a:spcBef>
        <a:spcAft>
          <a:spcPct val="0"/>
        </a:spcAft>
        <a:buChar char="»"/>
        <a:defRPr sz="2000">
          <a:solidFill>
            <a:schemeClr val="tx1"/>
          </a:solidFill>
          <a:latin typeface="+mj-lt"/>
          <a:ea typeface="+mn-ea"/>
        </a:defRPr>
      </a:lvl8pPr>
      <a:lvl9pPr marL="3886200" indent="-228600" algn="l" rtl="0" fontAlgn="base">
        <a:spcBef>
          <a:spcPct val="20000"/>
        </a:spcBef>
        <a:spcAft>
          <a:spcPct val="0"/>
        </a:spcAft>
        <a:buChar char="»"/>
        <a:defRPr sz="2000">
          <a:solidFill>
            <a:schemeClr val="tx1"/>
          </a:solidFill>
          <a:latin typeface="+mj-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457200" y="908050"/>
            <a:ext cx="8229600" cy="52181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atin typeface="+mj-lt"/>
              </a:defRPr>
            </a:lvl1pPr>
          </a:lstStyle>
          <a:p>
            <a:pPr>
              <a:defRPr/>
            </a:pPr>
            <a:endParaRPr lang="en-US" altLang="zh-CN">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atin typeface="+mj-lt"/>
              </a:defRPr>
            </a:lvl1pPr>
          </a:lstStyle>
          <a:p>
            <a:pPr>
              <a:defRPr/>
            </a:pPr>
            <a:endParaRPr lang="en-US" altLang="zh-CN">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atin typeface="+mj-lt"/>
              </a:defRPr>
            </a:lvl1pPr>
          </a:lstStyle>
          <a:p>
            <a:pPr>
              <a:defRPr/>
            </a:pPr>
            <a:fld id="{855783D0-38B8-4A36-91BA-09F39D02AB0F}" type="slidenum">
              <a:rPr lang="en-US" altLang="zh-CN">
                <a:solidFill>
                  <a:srgbClr val="000000"/>
                </a:solidFill>
              </a:rPr>
              <a:pPr>
                <a:defRPr/>
              </a:pPr>
              <a:t>‹#›</a:t>
            </a:fld>
            <a:endParaRPr lang="en-US" altLang="zh-CN">
              <a:solidFill>
                <a:srgbClr val="000000"/>
              </a:solidFill>
            </a:endParaRPr>
          </a:p>
        </p:txBody>
      </p:sp>
      <p:pic>
        <p:nvPicPr>
          <p:cNvPr id="2054" name="Picture 2" descr="Final Logo"/>
          <p:cNvPicPr>
            <a:picLocks noChangeAspect="1" noChangeArrowheads="1"/>
          </p:cNvPicPr>
          <p:nvPr/>
        </p:nvPicPr>
        <p:blipFill>
          <a:blip r:embed="rId15" cstate="print"/>
          <a:srcRect/>
          <a:stretch>
            <a:fillRect/>
          </a:stretch>
        </p:blipFill>
        <p:spPr bwMode="auto">
          <a:xfrm>
            <a:off x="6526213" y="188913"/>
            <a:ext cx="2078037" cy="414337"/>
          </a:xfrm>
          <a:prstGeom prst="rect">
            <a:avLst/>
          </a:prstGeom>
          <a:noFill/>
          <a:ln w="9525">
            <a:noFill/>
            <a:miter lim="800000"/>
            <a:headEnd/>
            <a:tailEnd/>
          </a:ln>
        </p:spPr>
      </p:pic>
      <p:sp>
        <p:nvSpPr>
          <p:cNvPr id="1033" name="Line 3"/>
          <p:cNvSpPr>
            <a:spLocks noChangeShapeType="1"/>
          </p:cNvSpPr>
          <p:nvPr/>
        </p:nvSpPr>
        <p:spPr bwMode="auto">
          <a:xfrm>
            <a:off x="468313" y="765175"/>
            <a:ext cx="8207375" cy="0"/>
          </a:xfrm>
          <a:prstGeom prst="line">
            <a:avLst/>
          </a:prstGeom>
          <a:noFill/>
          <a:ln w="38100">
            <a:solidFill>
              <a:srgbClr val="FF0000"/>
            </a:solidFill>
            <a:round/>
            <a:headEnd/>
            <a:tailEnd/>
          </a:ln>
        </p:spPr>
        <p:txBody>
          <a:bodyPr/>
          <a:lstStyle/>
          <a:p>
            <a:pPr>
              <a:defRPr/>
            </a:pPr>
            <a:endParaRPr lang="en-GB">
              <a:solidFill>
                <a:srgbClr val="000000"/>
              </a:solidFill>
            </a:endParaRPr>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 id="2147483864" r:id="rId12"/>
    <p:sldLayoutId id="2147483865"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宋体" pitchFamily="2" charset="-122"/>
        </a:defRPr>
      </a:lvl2pPr>
      <a:lvl3pPr algn="ctr" rtl="0" eaLnBrk="0" fontAlgn="base" hangingPunct="0">
        <a:spcBef>
          <a:spcPct val="0"/>
        </a:spcBef>
        <a:spcAft>
          <a:spcPct val="0"/>
        </a:spcAft>
        <a:defRPr sz="4400">
          <a:solidFill>
            <a:schemeClr val="tx2"/>
          </a:solidFill>
          <a:latin typeface="Arial" charset="0"/>
          <a:ea typeface="宋体" pitchFamily="2" charset="-122"/>
        </a:defRPr>
      </a:lvl3pPr>
      <a:lvl4pPr algn="ctr" rtl="0" eaLnBrk="0" fontAlgn="base" hangingPunct="0">
        <a:spcBef>
          <a:spcPct val="0"/>
        </a:spcBef>
        <a:spcAft>
          <a:spcPct val="0"/>
        </a:spcAft>
        <a:defRPr sz="4400">
          <a:solidFill>
            <a:schemeClr val="tx2"/>
          </a:solidFill>
          <a:latin typeface="Arial" charset="0"/>
          <a:ea typeface="宋体" pitchFamily="2" charset="-122"/>
        </a:defRPr>
      </a:lvl4pPr>
      <a:lvl5pPr algn="ctr" rtl="0" eaLnBrk="0" fontAlgn="base" hangingPunct="0">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j-lt"/>
          <a:ea typeface="+mn-ea"/>
        </a:defRPr>
      </a:lvl2pPr>
      <a:lvl3pPr marL="1143000" indent="-228600" algn="l" rtl="0" eaLnBrk="0" fontAlgn="base" hangingPunct="0">
        <a:spcBef>
          <a:spcPct val="20000"/>
        </a:spcBef>
        <a:spcAft>
          <a:spcPct val="0"/>
        </a:spcAft>
        <a:buChar char="•"/>
        <a:defRPr sz="2400">
          <a:solidFill>
            <a:schemeClr val="tx1"/>
          </a:solidFill>
          <a:latin typeface="+mj-lt"/>
          <a:ea typeface="+mn-ea"/>
        </a:defRPr>
      </a:lvl3pPr>
      <a:lvl4pPr marL="1600200" indent="-228600" algn="l" rtl="0" eaLnBrk="0" fontAlgn="base" hangingPunct="0">
        <a:spcBef>
          <a:spcPct val="20000"/>
        </a:spcBef>
        <a:spcAft>
          <a:spcPct val="0"/>
        </a:spcAft>
        <a:buChar char="–"/>
        <a:defRPr sz="2000">
          <a:solidFill>
            <a:schemeClr val="tx1"/>
          </a:solidFill>
          <a:latin typeface="+mj-lt"/>
          <a:ea typeface="+mn-ea"/>
        </a:defRPr>
      </a:lvl4pPr>
      <a:lvl5pPr marL="2057400" indent="-228600" algn="l" rtl="0" eaLnBrk="0" fontAlgn="base" hangingPunct="0">
        <a:spcBef>
          <a:spcPct val="20000"/>
        </a:spcBef>
        <a:spcAft>
          <a:spcPct val="0"/>
        </a:spcAft>
        <a:buChar char="»"/>
        <a:defRPr sz="2000">
          <a:solidFill>
            <a:schemeClr val="tx1"/>
          </a:solidFill>
          <a:latin typeface="+mj-lt"/>
          <a:ea typeface="+mn-ea"/>
        </a:defRPr>
      </a:lvl5pPr>
      <a:lvl6pPr marL="2514600" indent="-228600" algn="l" rtl="0" fontAlgn="base">
        <a:spcBef>
          <a:spcPct val="20000"/>
        </a:spcBef>
        <a:spcAft>
          <a:spcPct val="0"/>
        </a:spcAft>
        <a:buChar char="»"/>
        <a:defRPr sz="2000">
          <a:solidFill>
            <a:schemeClr val="tx1"/>
          </a:solidFill>
          <a:latin typeface="+mj-lt"/>
          <a:ea typeface="+mn-ea"/>
        </a:defRPr>
      </a:lvl6pPr>
      <a:lvl7pPr marL="2971800" indent="-228600" algn="l" rtl="0" fontAlgn="base">
        <a:spcBef>
          <a:spcPct val="20000"/>
        </a:spcBef>
        <a:spcAft>
          <a:spcPct val="0"/>
        </a:spcAft>
        <a:buChar char="»"/>
        <a:defRPr sz="2000">
          <a:solidFill>
            <a:schemeClr val="tx1"/>
          </a:solidFill>
          <a:latin typeface="+mj-lt"/>
          <a:ea typeface="+mn-ea"/>
        </a:defRPr>
      </a:lvl7pPr>
      <a:lvl8pPr marL="3429000" indent="-228600" algn="l" rtl="0" fontAlgn="base">
        <a:spcBef>
          <a:spcPct val="20000"/>
        </a:spcBef>
        <a:spcAft>
          <a:spcPct val="0"/>
        </a:spcAft>
        <a:buChar char="»"/>
        <a:defRPr sz="2000">
          <a:solidFill>
            <a:schemeClr val="tx1"/>
          </a:solidFill>
          <a:latin typeface="+mj-lt"/>
          <a:ea typeface="+mn-ea"/>
        </a:defRPr>
      </a:lvl8pPr>
      <a:lvl9pPr marL="3886200" indent="-228600" algn="l" rtl="0" fontAlgn="base">
        <a:spcBef>
          <a:spcPct val="20000"/>
        </a:spcBef>
        <a:spcAft>
          <a:spcPct val="0"/>
        </a:spcAft>
        <a:buChar char="»"/>
        <a:defRPr sz="2000">
          <a:solidFill>
            <a:schemeClr val="tx1"/>
          </a:solidFill>
          <a:latin typeface="+mj-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6187" name="Rectangle 11"/>
          <p:cNvSpPr>
            <a:spLocks noChangeArrowheads="1"/>
          </p:cNvSpPr>
          <p:nvPr/>
        </p:nvSpPr>
        <p:spPr bwMode="auto">
          <a:xfrm>
            <a:off x="0" y="836613"/>
            <a:ext cx="9144000" cy="87312"/>
          </a:xfrm>
          <a:prstGeom prst="rect">
            <a:avLst/>
          </a:prstGeom>
          <a:gradFill rotWithShape="1">
            <a:gsLst>
              <a:gs pos="0">
                <a:srgbClr val="EC1429"/>
              </a:gs>
              <a:gs pos="100000">
                <a:srgbClr val="B2B2B2"/>
              </a:gs>
            </a:gsLst>
            <a:lin ang="0" scaled="1"/>
          </a:gradFill>
          <a:ln w="9525">
            <a:noFill/>
            <a:miter lim="800000"/>
            <a:headEnd/>
            <a:tailEnd/>
          </a:ln>
          <a:effectLst/>
        </p:spPr>
        <p:txBody>
          <a:bodyPr wrap="none" anchor="ctr"/>
          <a:lstStyle/>
          <a:p>
            <a:pPr algn="r" eaLnBrk="0" hangingPunct="0"/>
            <a:endParaRPr lang="en-GB" sz="1400" smtClean="0">
              <a:solidFill>
                <a:srgbClr val="FFFFFF"/>
              </a:solidFill>
              <a:latin typeface="Verdana" pitchFamily="34" charset="0"/>
            </a:endParaRPr>
          </a:p>
        </p:txBody>
      </p:sp>
      <p:sp>
        <p:nvSpPr>
          <p:cNvPr id="306179" name="Rectangle 3"/>
          <p:cNvSpPr>
            <a:spLocks noGrp="1" noChangeArrowheads="1"/>
          </p:cNvSpPr>
          <p:nvPr>
            <p:ph type="body" idx="1"/>
          </p:nvPr>
        </p:nvSpPr>
        <p:spPr bwMode="auto">
          <a:xfrm>
            <a:off x="457200" y="1557338"/>
            <a:ext cx="8229600" cy="45704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6183" name="Rectangle 7"/>
          <p:cNvSpPr>
            <a:spLocks noGrp="1" noChangeArrowheads="1"/>
          </p:cNvSpPr>
          <p:nvPr>
            <p:ph type="title"/>
          </p:nvPr>
        </p:nvSpPr>
        <p:spPr bwMode="auto">
          <a:xfrm>
            <a:off x="323850" y="66675"/>
            <a:ext cx="5976938" cy="6921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pic>
        <p:nvPicPr>
          <p:cNvPr id="306185" name="Picture 9"/>
          <p:cNvPicPr>
            <a:picLocks noChangeAspect="1" noChangeArrowheads="1"/>
          </p:cNvPicPr>
          <p:nvPr/>
        </p:nvPicPr>
        <p:blipFill>
          <a:blip r:embed="rId13" cstate="print"/>
          <a:srcRect/>
          <a:stretch>
            <a:fillRect/>
          </a:stretch>
        </p:blipFill>
        <p:spPr bwMode="auto">
          <a:xfrm>
            <a:off x="6300788" y="711200"/>
            <a:ext cx="2843212" cy="344488"/>
          </a:xfrm>
          <a:prstGeom prst="rect">
            <a:avLst/>
          </a:prstGeom>
          <a:noFill/>
          <a:ln w="9525" algn="ctr">
            <a:noFill/>
            <a:miter lim="800000"/>
            <a:headEnd/>
            <a:tailEnd/>
          </a:ln>
          <a:effectLst/>
        </p:spPr>
      </p:pic>
      <p:sp>
        <p:nvSpPr>
          <p:cNvPr id="306188" name="Rectangle 12"/>
          <p:cNvSpPr>
            <a:spLocks noChangeArrowheads="1"/>
          </p:cNvSpPr>
          <p:nvPr/>
        </p:nvSpPr>
        <p:spPr bwMode="auto">
          <a:xfrm>
            <a:off x="0" y="6381750"/>
            <a:ext cx="9144000" cy="476250"/>
          </a:xfrm>
          <a:prstGeom prst="rect">
            <a:avLst/>
          </a:prstGeom>
          <a:gradFill rotWithShape="1">
            <a:gsLst>
              <a:gs pos="0">
                <a:srgbClr val="C3271F"/>
              </a:gs>
              <a:gs pos="100000">
                <a:srgbClr val="B2B2B2"/>
              </a:gs>
            </a:gsLst>
            <a:lin ang="0" scaled="1"/>
          </a:gradFill>
          <a:ln w="9525">
            <a:noFill/>
            <a:miter lim="800000"/>
            <a:headEnd/>
            <a:tailEnd/>
          </a:ln>
          <a:effectLst/>
        </p:spPr>
        <p:txBody>
          <a:bodyPr wrap="none" anchor="ctr"/>
          <a:lstStyle/>
          <a:p>
            <a:pPr algn="r" eaLnBrk="0" hangingPunct="0"/>
            <a:endParaRPr lang="en-GB" sz="1400" smtClean="0">
              <a:solidFill>
                <a:srgbClr val="FFFFFF"/>
              </a:solidFill>
              <a:latin typeface="Verdana" pitchFamily="34" charset="0"/>
            </a:endParaRPr>
          </a:p>
        </p:txBody>
      </p:sp>
      <p:sp>
        <p:nvSpPr>
          <p:cNvPr id="306190" name="Rectangle 14"/>
          <p:cNvSpPr>
            <a:spLocks noGrp="1" noChangeArrowheads="1"/>
          </p:cNvSpPr>
          <p:nvPr>
            <p:ph type="sldNum" sz="quarter" idx="4"/>
          </p:nvPr>
        </p:nvSpPr>
        <p:spPr bwMode="auto">
          <a:xfrm>
            <a:off x="7667625" y="6478588"/>
            <a:ext cx="1019175" cy="3794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b="1">
                <a:solidFill>
                  <a:schemeClr val="bg1"/>
                </a:solidFill>
                <a:latin typeface="Verdana" pitchFamily="34" charset="0"/>
              </a:defRPr>
            </a:lvl1pPr>
          </a:lstStyle>
          <a:p>
            <a:fld id="{69FFE936-67C8-4B8F-A551-8F5F7B75379E}" type="slidenum">
              <a:rPr lang="en-US" sz="1200" smtClean="0">
                <a:solidFill>
                  <a:srgbClr val="FFFFFF"/>
                </a:solidFill>
              </a:rPr>
              <a:pPr/>
              <a:t>‹#›</a:t>
            </a:fld>
            <a:endParaRPr lang="en-US" sz="1200" smtClean="0">
              <a:solidFill>
                <a:srgbClr val="FFFFFF"/>
              </a:solidFill>
            </a:endParaRPr>
          </a:p>
        </p:txBody>
      </p:sp>
      <p:sp>
        <p:nvSpPr>
          <p:cNvPr id="306191" name="Text Box 15"/>
          <p:cNvSpPr txBox="1">
            <a:spLocks noChangeArrowheads="1"/>
          </p:cNvSpPr>
          <p:nvPr/>
        </p:nvSpPr>
        <p:spPr bwMode="auto">
          <a:xfrm>
            <a:off x="1154113" y="6564313"/>
            <a:ext cx="6804025" cy="104775"/>
          </a:xfrm>
          <a:prstGeom prst="rect">
            <a:avLst/>
          </a:prstGeom>
          <a:noFill/>
          <a:ln w="9525">
            <a:noFill/>
            <a:miter lim="800000"/>
            <a:headEnd/>
            <a:tailEnd/>
          </a:ln>
          <a:effectLst/>
        </p:spPr>
        <p:txBody>
          <a:bodyPr lIns="0" tIns="0" rIns="0" bIns="0">
            <a:spAutoFit/>
          </a:bodyPr>
          <a:lstStyle/>
          <a:p>
            <a:pPr algn="ctr">
              <a:spcBef>
                <a:spcPct val="50000"/>
              </a:spcBef>
            </a:pPr>
            <a:r>
              <a:rPr lang="en-US" sz="700" b="1" smtClean="0">
                <a:solidFill>
                  <a:srgbClr val="4D4D4D"/>
                </a:solidFill>
                <a:latin typeface="Verdana" pitchFamily="34" charset="0"/>
              </a:rPr>
              <a:t>Company confidential    © DB Gear Systems Limited</a:t>
            </a:r>
          </a:p>
        </p:txBody>
      </p:sp>
    </p:spTree>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Lst>
  <p:hf hdr="0" ftr="0" dt="0"/>
  <p:txStyles>
    <p:titleStyle>
      <a:lvl1pPr algn="l" rtl="0" fontAlgn="base">
        <a:spcBef>
          <a:spcPct val="0"/>
        </a:spcBef>
        <a:spcAft>
          <a:spcPct val="0"/>
        </a:spcAft>
        <a:defRPr sz="3000">
          <a:solidFill>
            <a:schemeClr val="tx2"/>
          </a:solidFill>
          <a:latin typeface="+mj-lt"/>
          <a:ea typeface="+mj-ea"/>
          <a:cs typeface="+mj-cs"/>
        </a:defRPr>
      </a:lvl1pPr>
      <a:lvl2pPr algn="l" rtl="0" fontAlgn="base">
        <a:spcBef>
          <a:spcPct val="0"/>
        </a:spcBef>
        <a:spcAft>
          <a:spcPct val="0"/>
        </a:spcAft>
        <a:defRPr sz="3000">
          <a:solidFill>
            <a:schemeClr val="tx2"/>
          </a:solidFill>
          <a:latin typeface="Arial" pitchFamily="34" charset="0"/>
        </a:defRPr>
      </a:lvl2pPr>
      <a:lvl3pPr algn="l" rtl="0" fontAlgn="base">
        <a:spcBef>
          <a:spcPct val="0"/>
        </a:spcBef>
        <a:spcAft>
          <a:spcPct val="0"/>
        </a:spcAft>
        <a:defRPr sz="3000">
          <a:solidFill>
            <a:schemeClr val="tx2"/>
          </a:solidFill>
          <a:latin typeface="Arial" pitchFamily="34" charset="0"/>
        </a:defRPr>
      </a:lvl3pPr>
      <a:lvl4pPr algn="l" rtl="0" fontAlgn="base">
        <a:spcBef>
          <a:spcPct val="0"/>
        </a:spcBef>
        <a:spcAft>
          <a:spcPct val="0"/>
        </a:spcAft>
        <a:defRPr sz="3000">
          <a:solidFill>
            <a:schemeClr val="tx2"/>
          </a:solidFill>
          <a:latin typeface="Arial" pitchFamily="34" charset="0"/>
        </a:defRPr>
      </a:lvl4pPr>
      <a:lvl5pPr algn="l" rtl="0" fontAlgn="base">
        <a:spcBef>
          <a:spcPct val="0"/>
        </a:spcBef>
        <a:spcAft>
          <a:spcPct val="0"/>
        </a:spcAft>
        <a:defRPr sz="3000">
          <a:solidFill>
            <a:schemeClr val="tx2"/>
          </a:solidFill>
          <a:latin typeface="Arial" pitchFamily="34" charset="0"/>
        </a:defRPr>
      </a:lvl5pPr>
      <a:lvl6pPr marL="457200" algn="l" rtl="0" fontAlgn="base">
        <a:spcBef>
          <a:spcPct val="0"/>
        </a:spcBef>
        <a:spcAft>
          <a:spcPct val="0"/>
        </a:spcAft>
        <a:defRPr sz="3000">
          <a:solidFill>
            <a:schemeClr val="tx2"/>
          </a:solidFill>
          <a:latin typeface="Arial" pitchFamily="34" charset="0"/>
        </a:defRPr>
      </a:lvl6pPr>
      <a:lvl7pPr marL="914400" algn="l" rtl="0" fontAlgn="base">
        <a:spcBef>
          <a:spcPct val="0"/>
        </a:spcBef>
        <a:spcAft>
          <a:spcPct val="0"/>
        </a:spcAft>
        <a:defRPr sz="3000">
          <a:solidFill>
            <a:schemeClr val="tx2"/>
          </a:solidFill>
          <a:latin typeface="Arial" pitchFamily="34" charset="0"/>
        </a:defRPr>
      </a:lvl7pPr>
      <a:lvl8pPr marL="1371600" algn="l" rtl="0" fontAlgn="base">
        <a:spcBef>
          <a:spcPct val="0"/>
        </a:spcBef>
        <a:spcAft>
          <a:spcPct val="0"/>
        </a:spcAft>
        <a:defRPr sz="3000">
          <a:solidFill>
            <a:schemeClr val="tx2"/>
          </a:solidFill>
          <a:latin typeface="Arial" pitchFamily="34" charset="0"/>
        </a:defRPr>
      </a:lvl8pPr>
      <a:lvl9pPr marL="1828800" algn="l" rtl="0" fontAlgn="base">
        <a:spcBef>
          <a:spcPct val="0"/>
        </a:spcBef>
        <a:spcAft>
          <a:spcPct val="0"/>
        </a:spcAft>
        <a:defRPr sz="3000">
          <a:solidFill>
            <a:schemeClr val="tx2"/>
          </a:solidFill>
          <a:latin typeface="Arial" pitchFamily="34" charset="0"/>
        </a:defRPr>
      </a:lvl9pPr>
    </p:titleStyle>
    <p:bodyStyle>
      <a:lvl1pPr marL="342900" indent="-342900" algn="l" rtl="0" fontAlgn="base">
        <a:spcBef>
          <a:spcPct val="20000"/>
        </a:spcBef>
        <a:spcAft>
          <a:spcPct val="0"/>
        </a:spcAft>
        <a:buClr>
          <a:srgbClr val="C3271F"/>
        </a:buClr>
        <a:buChar char="•"/>
        <a:defRPr sz="2800">
          <a:solidFill>
            <a:schemeClr val="tx1"/>
          </a:solidFill>
          <a:latin typeface="+mn-lt"/>
          <a:ea typeface="+mn-ea"/>
          <a:cs typeface="+mn-cs"/>
        </a:defRPr>
      </a:lvl1pPr>
      <a:lvl2pPr marL="742950" indent="-285750" algn="l" rtl="0" fontAlgn="base">
        <a:spcBef>
          <a:spcPct val="20000"/>
        </a:spcBef>
        <a:spcAft>
          <a:spcPct val="0"/>
        </a:spcAft>
        <a:buClr>
          <a:srgbClr val="C3271F"/>
        </a:buClr>
        <a:buChar char="–"/>
        <a:defRPr sz="2400">
          <a:solidFill>
            <a:schemeClr val="tx1"/>
          </a:solidFill>
          <a:latin typeface="+mn-lt"/>
        </a:defRPr>
      </a:lvl2pPr>
      <a:lvl3pPr marL="1143000" indent="-228600" algn="l" rtl="0" fontAlgn="base">
        <a:spcBef>
          <a:spcPct val="20000"/>
        </a:spcBef>
        <a:spcAft>
          <a:spcPct val="0"/>
        </a:spcAft>
        <a:buClr>
          <a:srgbClr val="C3271F"/>
        </a:buClr>
        <a:buChar char="•"/>
        <a:defRPr sz="2200">
          <a:solidFill>
            <a:schemeClr val="tx1"/>
          </a:solidFill>
          <a:latin typeface="+mn-lt"/>
        </a:defRPr>
      </a:lvl3pPr>
      <a:lvl4pPr marL="1600200" indent="-228600" algn="l" rtl="0" fontAlgn="base">
        <a:spcBef>
          <a:spcPct val="20000"/>
        </a:spcBef>
        <a:spcAft>
          <a:spcPct val="0"/>
        </a:spcAft>
        <a:buClr>
          <a:srgbClr val="C3271F"/>
        </a:buClr>
        <a:buChar char="–"/>
        <a:defRPr>
          <a:solidFill>
            <a:schemeClr val="tx1"/>
          </a:solidFill>
          <a:latin typeface="+mn-lt"/>
        </a:defRPr>
      </a:lvl4pPr>
      <a:lvl5pPr marL="2057400" indent="-228600" algn="l" rtl="0" fontAlgn="base">
        <a:spcBef>
          <a:spcPct val="20000"/>
        </a:spcBef>
        <a:spcAft>
          <a:spcPct val="0"/>
        </a:spcAft>
        <a:buClr>
          <a:srgbClr val="C3271F"/>
        </a:buClr>
        <a:buChar char="»"/>
        <a:defRPr sz="1600">
          <a:solidFill>
            <a:schemeClr val="tx1"/>
          </a:solidFill>
          <a:latin typeface="+mn-lt"/>
        </a:defRPr>
      </a:lvl5pPr>
      <a:lvl6pPr marL="2514600" indent="-228600" algn="l" rtl="0" fontAlgn="base">
        <a:spcBef>
          <a:spcPct val="20000"/>
        </a:spcBef>
        <a:spcAft>
          <a:spcPct val="0"/>
        </a:spcAft>
        <a:buClr>
          <a:srgbClr val="C3271F"/>
        </a:buClr>
        <a:buChar char="»"/>
        <a:defRPr sz="1600">
          <a:solidFill>
            <a:schemeClr val="tx1"/>
          </a:solidFill>
          <a:latin typeface="+mn-lt"/>
        </a:defRPr>
      </a:lvl6pPr>
      <a:lvl7pPr marL="2971800" indent="-228600" algn="l" rtl="0" fontAlgn="base">
        <a:spcBef>
          <a:spcPct val="20000"/>
        </a:spcBef>
        <a:spcAft>
          <a:spcPct val="0"/>
        </a:spcAft>
        <a:buClr>
          <a:srgbClr val="C3271F"/>
        </a:buClr>
        <a:buChar char="»"/>
        <a:defRPr sz="1600">
          <a:solidFill>
            <a:schemeClr val="tx1"/>
          </a:solidFill>
          <a:latin typeface="+mn-lt"/>
        </a:defRPr>
      </a:lvl7pPr>
      <a:lvl8pPr marL="3429000" indent="-228600" algn="l" rtl="0" fontAlgn="base">
        <a:spcBef>
          <a:spcPct val="20000"/>
        </a:spcBef>
        <a:spcAft>
          <a:spcPct val="0"/>
        </a:spcAft>
        <a:buClr>
          <a:srgbClr val="C3271F"/>
        </a:buClr>
        <a:buChar char="»"/>
        <a:defRPr sz="1600">
          <a:solidFill>
            <a:schemeClr val="tx1"/>
          </a:solidFill>
          <a:latin typeface="+mn-lt"/>
        </a:defRPr>
      </a:lvl8pPr>
      <a:lvl9pPr marL="3886200" indent="-228600" algn="l" rtl="0" fontAlgn="base">
        <a:spcBef>
          <a:spcPct val="20000"/>
        </a:spcBef>
        <a:spcAft>
          <a:spcPct val="0"/>
        </a:spcAft>
        <a:buClr>
          <a:srgbClr val="C3271F"/>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7127875" y="6583363"/>
            <a:ext cx="2016125" cy="274637"/>
          </a:xfrm>
          <a:prstGeom prst="rect">
            <a:avLst/>
          </a:prstGeom>
          <a:noFill/>
          <a:ln w="9525">
            <a:noFill/>
            <a:miter lim="800000"/>
            <a:headEnd/>
            <a:tailEnd/>
          </a:ln>
          <a:effectLst/>
        </p:spPr>
        <p:txBody>
          <a:bodyPr>
            <a:spAutoFit/>
          </a:bodyPr>
          <a:lstStyle/>
          <a:p>
            <a:pPr>
              <a:spcBef>
                <a:spcPct val="50000"/>
              </a:spcBef>
              <a:defRPr/>
            </a:pPr>
            <a:r>
              <a:rPr lang="en-GB" sz="1200">
                <a:solidFill>
                  <a:srgbClr val="FFFFFF"/>
                </a:solidFill>
                <a:latin typeface="Verdana" pitchFamily="34" charset="0"/>
              </a:rPr>
              <a:t>www.clydepumps.com</a:t>
            </a:r>
          </a:p>
        </p:txBody>
      </p:sp>
      <p:pic>
        <p:nvPicPr>
          <p:cNvPr id="6147" name="Picture 3" descr="Thick_line_4pp with url"/>
          <p:cNvPicPr>
            <a:picLocks noChangeAspect="1" noChangeArrowheads="1"/>
          </p:cNvPicPr>
          <p:nvPr/>
        </p:nvPicPr>
        <p:blipFill>
          <a:blip r:embed="rId17" cstate="print"/>
          <a:srcRect/>
          <a:stretch>
            <a:fillRect/>
          </a:stretch>
        </p:blipFill>
        <p:spPr bwMode="auto">
          <a:xfrm>
            <a:off x="0" y="6540500"/>
            <a:ext cx="9144000" cy="344488"/>
          </a:xfrm>
          <a:prstGeom prst="rect">
            <a:avLst/>
          </a:prstGeom>
          <a:noFill/>
          <a:ln w="9525">
            <a:noFill/>
            <a:miter lim="800000"/>
            <a:headEnd/>
            <a:tailEnd/>
          </a:ln>
        </p:spPr>
      </p:pic>
      <p:pic>
        <p:nvPicPr>
          <p:cNvPr id="6148" name="Picture 4" descr="Thin_line_4ppaltered copy"/>
          <p:cNvPicPr>
            <a:picLocks noChangeAspect="1" noChangeArrowheads="1"/>
          </p:cNvPicPr>
          <p:nvPr/>
        </p:nvPicPr>
        <p:blipFill>
          <a:blip r:embed="rId18" cstate="print"/>
          <a:srcRect/>
          <a:stretch>
            <a:fillRect/>
          </a:stretch>
        </p:blipFill>
        <p:spPr bwMode="auto">
          <a:xfrm>
            <a:off x="0" y="692150"/>
            <a:ext cx="6948488" cy="149225"/>
          </a:xfrm>
          <a:prstGeom prst="rect">
            <a:avLst/>
          </a:prstGeom>
          <a:noFill/>
          <a:ln w="9525">
            <a:noFill/>
            <a:miter lim="800000"/>
            <a:headEnd/>
            <a:tailEnd/>
          </a:ln>
        </p:spPr>
      </p:pic>
      <p:sp>
        <p:nvSpPr>
          <p:cNvPr id="6149" name="Rectangle 5"/>
          <p:cNvSpPr>
            <a:spLocks noGrp="1" noChangeArrowheads="1"/>
          </p:cNvSpPr>
          <p:nvPr>
            <p:ph type="title"/>
          </p:nvPr>
        </p:nvSpPr>
        <p:spPr bwMode="auto">
          <a:xfrm>
            <a:off x="34925" y="260350"/>
            <a:ext cx="6553200" cy="4905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6150" name="Rectangle 6"/>
          <p:cNvSpPr>
            <a:spLocks noGrp="1" noChangeArrowheads="1"/>
          </p:cNvSpPr>
          <p:nvPr>
            <p:ph type="body" idx="1"/>
          </p:nvPr>
        </p:nvSpPr>
        <p:spPr bwMode="auto">
          <a:xfrm>
            <a:off x="179388" y="908050"/>
            <a:ext cx="8785225" cy="568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pic>
        <p:nvPicPr>
          <p:cNvPr id="6151" name="Picture 7" descr="CLYDEUNION Pumps LOGO july2009 -small rgb"/>
          <p:cNvPicPr>
            <a:picLocks noChangeAspect="1" noChangeArrowheads="1"/>
          </p:cNvPicPr>
          <p:nvPr/>
        </p:nvPicPr>
        <p:blipFill>
          <a:blip r:embed="rId19" cstate="print"/>
          <a:srcRect/>
          <a:stretch>
            <a:fillRect/>
          </a:stretch>
        </p:blipFill>
        <p:spPr bwMode="auto">
          <a:xfrm>
            <a:off x="6588125" y="115888"/>
            <a:ext cx="2398713" cy="633412"/>
          </a:xfrm>
          <a:prstGeom prst="rect">
            <a:avLst/>
          </a:prstGeom>
          <a:noFill/>
          <a:ln w="9525">
            <a:noFill/>
            <a:miter lim="800000"/>
            <a:headEnd/>
            <a:tailEnd/>
          </a:ln>
        </p:spPr>
      </p:pic>
      <p:sp>
        <p:nvSpPr>
          <p:cNvPr id="4104" name="Text Box 8"/>
          <p:cNvSpPr txBox="1">
            <a:spLocks noChangeArrowheads="1"/>
          </p:cNvSpPr>
          <p:nvPr/>
        </p:nvSpPr>
        <p:spPr bwMode="auto">
          <a:xfrm>
            <a:off x="160338" y="6599238"/>
            <a:ext cx="452437" cy="214312"/>
          </a:xfrm>
          <a:prstGeom prst="rect">
            <a:avLst/>
          </a:prstGeom>
          <a:noFill/>
          <a:ln w="9525">
            <a:noFill/>
            <a:miter lim="800000"/>
            <a:headEnd/>
            <a:tailEnd/>
          </a:ln>
          <a:effectLst/>
        </p:spPr>
        <p:txBody>
          <a:bodyPr>
            <a:spAutoFit/>
          </a:bodyPr>
          <a:lstStyle/>
          <a:p>
            <a:pPr>
              <a:spcBef>
                <a:spcPct val="50000"/>
              </a:spcBef>
              <a:defRPr/>
            </a:pPr>
            <a:fld id="{D94023E3-D476-4B63-94B2-AABED750E914}" type="slidenum">
              <a:rPr lang="en-GB" sz="800">
                <a:solidFill>
                  <a:srgbClr val="FFFFFF"/>
                </a:solidFill>
                <a:latin typeface="Verdana" pitchFamily="34" charset="0"/>
              </a:rPr>
              <a:pPr>
                <a:spcBef>
                  <a:spcPct val="50000"/>
                </a:spcBef>
                <a:defRPr/>
              </a:pPr>
              <a:t>‹#›</a:t>
            </a:fld>
            <a:endParaRPr lang="en-GB" sz="800">
              <a:solidFill>
                <a:srgbClr val="FFFFFF"/>
              </a:solidFill>
              <a:latin typeface="Verdana" pitchFamily="34" charset="0"/>
            </a:endParaRPr>
          </a:p>
        </p:txBody>
      </p:sp>
      <p:sp>
        <p:nvSpPr>
          <p:cNvPr id="4105" name="Text Box 9"/>
          <p:cNvSpPr txBox="1">
            <a:spLocks noChangeArrowheads="1"/>
          </p:cNvSpPr>
          <p:nvPr/>
        </p:nvSpPr>
        <p:spPr bwMode="auto">
          <a:xfrm>
            <a:off x="179388" y="6732588"/>
            <a:ext cx="1368425" cy="152400"/>
          </a:xfrm>
          <a:prstGeom prst="rect">
            <a:avLst/>
          </a:prstGeom>
          <a:noFill/>
          <a:ln w="9525">
            <a:noFill/>
            <a:miter lim="800000"/>
            <a:headEnd/>
            <a:tailEnd/>
          </a:ln>
          <a:effectLst/>
        </p:spPr>
        <p:txBody>
          <a:bodyPr>
            <a:spAutoFit/>
          </a:bodyPr>
          <a:lstStyle/>
          <a:p>
            <a:pPr>
              <a:defRPr/>
            </a:pPr>
            <a:r>
              <a:rPr lang="en-GB" sz="400">
                <a:solidFill>
                  <a:srgbClr val="FFFFFF"/>
                </a:solidFill>
                <a:latin typeface="Verdana" pitchFamily="34" charset="0"/>
              </a:rPr>
              <a:t>© CLYDEUNION Pumps 2009</a:t>
            </a:r>
          </a:p>
        </p:txBody>
      </p:sp>
    </p:spTree>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 id="2147483901" r:id="rId12"/>
    <p:sldLayoutId id="2147483902" r:id="rId13"/>
    <p:sldLayoutId id="2147483903" r:id="rId14"/>
    <p:sldLayoutId id="2147483904" r:id="rId15"/>
  </p:sldLayoutIdLst>
  <p:txStyles>
    <p:titleStyle>
      <a:lvl1pPr algn="l" rtl="0" eaLnBrk="0" fontAlgn="base" hangingPunct="0">
        <a:spcBef>
          <a:spcPct val="50000"/>
        </a:spcBef>
        <a:spcAft>
          <a:spcPct val="0"/>
        </a:spcAft>
        <a:defRPr sz="2000" b="1" i="1">
          <a:solidFill>
            <a:srgbClr val="004C99"/>
          </a:solidFill>
          <a:latin typeface="+mj-lt"/>
          <a:ea typeface="+mj-ea"/>
          <a:cs typeface="+mj-cs"/>
        </a:defRPr>
      </a:lvl1pPr>
      <a:lvl2pPr algn="l" rtl="0" eaLnBrk="0" fontAlgn="base" hangingPunct="0">
        <a:spcBef>
          <a:spcPct val="50000"/>
        </a:spcBef>
        <a:spcAft>
          <a:spcPct val="0"/>
        </a:spcAft>
        <a:defRPr sz="2000" b="1" i="1">
          <a:solidFill>
            <a:srgbClr val="004C99"/>
          </a:solidFill>
          <a:latin typeface="Verdana" pitchFamily="34" charset="0"/>
        </a:defRPr>
      </a:lvl2pPr>
      <a:lvl3pPr algn="l" rtl="0" eaLnBrk="0" fontAlgn="base" hangingPunct="0">
        <a:spcBef>
          <a:spcPct val="50000"/>
        </a:spcBef>
        <a:spcAft>
          <a:spcPct val="0"/>
        </a:spcAft>
        <a:defRPr sz="2000" b="1" i="1">
          <a:solidFill>
            <a:srgbClr val="004C99"/>
          </a:solidFill>
          <a:latin typeface="Verdana" pitchFamily="34" charset="0"/>
        </a:defRPr>
      </a:lvl3pPr>
      <a:lvl4pPr algn="l" rtl="0" eaLnBrk="0" fontAlgn="base" hangingPunct="0">
        <a:spcBef>
          <a:spcPct val="50000"/>
        </a:spcBef>
        <a:spcAft>
          <a:spcPct val="0"/>
        </a:spcAft>
        <a:defRPr sz="2000" b="1" i="1">
          <a:solidFill>
            <a:srgbClr val="004C99"/>
          </a:solidFill>
          <a:latin typeface="Verdana" pitchFamily="34" charset="0"/>
        </a:defRPr>
      </a:lvl4pPr>
      <a:lvl5pPr algn="l" rtl="0" eaLnBrk="0" fontAlgn="base" hangingPunct="0">
        <a:spcBef>
          <a:spcPct val="50000"/>
        </a:spcBef>
        <a:spcAft>
          <a:spcPct val="0"/>
        </a:spcAft>
        <a:defRPr sz="2000" b="1" i="1">
          <a:solidFill>
            <a:srgbClr val="004C99"/>
          </a:solidFill>
          <a:latin typeface="Verdana" pitchFamily="34" charset="0"/>
        </a:defRPr>
      </a:lvl5pPr>
      <a:lvl6pPr marL="457200" algn="l" rtl="0" fontAlgn="base">
        <a:spcBef>
          <a:spcPct val="50000"/>
        </a:spcBef>
        <a:spcAft>
          <a:spcPct val="0"/>
        </a:spcAft>
        <a:defRPr sz="2000" b="1" i="1">
          <a:solidFill>
            <a:srgbClr val="004C99"/>
          </a:solidFill>
          <a:latin typeface="Verdana" pitchFamily="34" charset="0"/>
        </a:defRPr>
      </a:lvl6pPr>
      <a:lvl7pPr marL="914400" algn="l" rtl="0" fontAlgn="base">
        <a:spcBef>
          <a:spcPct val="50000"/>
        </a:spcBef>
        <a:spcAft>
          <a:spcPct val="0"/>
        </a:spcAft>
        <a:defRPr sz="2000" b="1" i="1">
          <a:solidFill>
            <a:srgbClr val="004C99"/>
          </a:solidFill>
          <a:latin typeface="Verdana" pitchFamily="34" charset="0"/>
        </a:defRPr>
      </a:lvl7pPr>
      <a:lvl8pPr marL="1371600" algn="l" rtl="0" fontAlgn="base">
        <a:spcBef>
          <a:spcPct val="50000"/>
        </a:spcBef>
        <a:spcAft>
          <a:spcPct val="0"/>
        </a:spcAft>
        <a:defRPr sz="2000" b="1" i="1">
          <a:solidFill>
            <a:srgbClr val="004C99"/>
          </a:solidFill>
          <a:latin typeface="Verdana" pitchFamily="34" charset="0"/>
        </a:defRPr>
      </a:lvl8pPr>
      <a:lvl9pPr marL="1828800" algn="l" rtl="0" fontAlgn="base">
        <a:spcBef>
          <a:spcPct val="50000"/>
        </a:spcBef>
        <a:spcAft>
          <a:spcPct val="0"/>
        </a:spcAft>
        <a:defRPr sz="2000" b="1" i="1">
          <a:solidFill>
            <a:srgbClr val="004C99"/>
          </a:solidFill>
          <a:latin typeface="Verdana" pitchFamily="34" charset="0"/>
        </a:defRPr>
      </a:lvl9pPr>
    </p:titleStyle>
    <p:bodyStyle>
      <a:lvl1pPr marL="342900" indent="-342900" algn="l" rtl="0" eaLnBrk="0" fontAlgn="base" hangingPunct="0">
        <a:spcBef>
          <a:spcPct val="20000"/>
        </a:spcBef>
        <a:spcAft>
          <a:spcPct val="0"/>
        </a:spcAft>
        <a:buClr>
          <a:srgbClr val="004C99"/>
        </a:buClr>
        <a:buFont typeface="Wingdings" pitchFamily="2" charset="2"/>
        <a:buChar char="§"/>
        <a:defRPr sz="1600">
          <a:solidFill>
            <a:srgbClr val="0098D4"/>
          </a:solidFill>
          <a:latin typeface="+mn-lt"/>
          <a:ea typeface="+mn-ea"/>
          <a:cs typeface="+mn-cs"/>
        </a:defRPr>
      </a:lvl1pPr>
      <a:lvl2pPr marL="742950" indent="-285750" algn="l" rtl="0" eaLnBrk="0" fontAlgn="base" hangingPunct="0">
        <a:spcBef>
          <a:spcPct val="20000"/>
        </a:spcBef>
        <a:spcAft>
          <a:spcPct val="0"/>
        </a:spcAft>
        <a:buClr>
          <a:srgbClr val="004C99"/>
        </a:buClr>
        <a:buFont typeface="Arial" charset="0"/>
        <a:buChar char="–"/>
        <a:defRPr sz="1400">
          <a:solidFill>
            <a:srgbClr val="004C99"/>
          </a:solidFill>
          <a:latin typeface="+mn-lt"/>
        </a:defRPr>
      </a:lvl2pPr>
      <a:lvl3pPr marL="1143000" indent="-228600" algn="l" rtl="0" eaLnBrk="0" fontAlgn="base" hangingPunct="0">
        <a:spcBef>
          <a:spcPct val="20000"/>
        </a:spcBef>
        <a:spcAft>
          <a:spcPct val="0"/>
        </a:spcAft>
        <a:buClr>
          <a:srgbClr val="004C99"/>
        </a:buClr>
        <a:buChar char="•"/>
        <a:defRPr sz="1200">
          <a:solidFill>
            <a:srgbClr val="004C99"/>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1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1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 Id="rId5" Type="http://schemas.openxmlformats.org/officeDocument/2006/relationships/image" Target="../media/image59.jpeg"/><Relationship Id="rId4" Type="http://schemas.openxmlformats.org/officeDocument/2006/relationships/image" Target="../media/image58.jpeg"/></Relationships>
</file>

<file path=ppt/slides/_rels/slide1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1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1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71.jpeg"/><Relationship Id="rId7" Type="http://schemas.openxmlformats.org/officeDocument/2006/relationships/image" Target="../media/image75.jpeg"/><Relationship Id="rId2" Type="http://schemas.openxmlformats.org/officeDocument/2006/relationships/image" Target="../media/image70.jpeg"/><Relationship Id="rId1" Type="http://schemas.openxmlformats.org/officeDocument/2006/relationships/slideLayout" Target="../slideLayouts/slideLayout6.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s>
</file>

<file path=ppt/slides/_rels/slide18.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6.xml"/><Relationship Id="rId5" Type="http://schemas.openxmlformats.org/officeDocument/2006/relationships/image" Target="../media/image79.jpeg"/><Relationship Id="rId4" Type="http://schemas.openxmlformats.org/officeDocument/2006/relationships/image" Target="../media/image78.jpeg"/></Relationships>
</file>

<file path=ppt/slides/_rels/slide19.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30.png"/><Relationship Id="rId2" Type="http://schemas.openxmlformats.org/officeDocument/2006/relationships/image" Target="../media/image15.png"/><Relationship Id="rId16"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19.jpe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jpeg"/><Relationship Id="rId14" Type="http://schemas.openxmlformats.org/officeDocument/2006/relationships/image" Target="../media/image27.png"/></Relationships>
</file>

<file path=ppt/slides/_rels/slide20.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_rels/slide2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2.xml"/><Relationship Id="rId4" Type="http://schemas.openxmlformats.org/officeDocument/2006/relationships/image" Target="../media/image91.jpeg"/></Relationships>
</file>

<file path=ppt/slides/_rels/slide2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xml"/><Relationship Id="rId5" Type="http://schemas.openxmlformats.org/officeDocument/2006/relationships/image" Target="../media/image101.png"/><Relationship Id="rId4" Type="http://schemas.openxmlformats.org/officeDocument/2006/relationships/image" Target="../media/image100.png"/></Relationships>
</file>

<file path=ppt/slides/_rels/slide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5.xml"/><Relationship Id="rId5" Type="http://schemas.openxmlformats.org/officeDocument/2006/relationships/image" Target="../media/image45.jpeg"/><Relationship Id="rId4" Type="http://schemas.openxmlformats.org/officeDocument/2006/relationships/image" Target="../media/image44.jpeg"/></Relationships>
</file>

<file path=ppt/slides/_rels/slide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4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rot="10800000" flipV="1">
            <a:off x="642910" y="1643050"/>
            <a:ext cx="7500990" cy="523220"/>
          </a:xfrm>
          <a:prstGeom prst="rect">
            <a:avLst/>
          </a:prstGeom>
        </p:spPr>
        <p:txBody>
          <a:bodyPr wrap="square">
            <a:spAutoFit/>
          </a:bodyPr>
          <a:lstStyle/>
          <a:p>
            <a:pPr>
              <a:defRPr/>
            </a:pPr>
            <a:r>
              <a:rPr lang="en-GB" sz="2800" dirty="0" smtClean="0">
                <a:solidFill>
                  <a:srgbClr val="FF0000"/>
                </a:solidFill>
                <a:cs typeface="Arial" charset="0"/>
              </a:rPr>
              <a:t>The cement industry</a:t>
            </a:r>
            <a:r>
              <a:rPr lang="en-GB" sz="2800" dirty="0" smtClean="0">
                <a:solidFill>
                  <a:schemeClr val="bg1">
                    <a:lumMod val="50000"/>
                  </a:schemeClr>
                </a:solidFill>
                <a:cs typeface="Arial" charset="0"/>
              </a:rPr>
              <a:t> </a:t>
            </a:r>
            <a:r>
              <a:rPr lang="en-GB" sz="2800" dirty="0" smtClean="0">
                <a:cs typeface="Arial" charset="0"/>
              </a:rPr>
              <a:t>driven by David Brown</a:t>
            </a:r>
            <a:endParaRPr lang="en-GB" sz="2800" dirty="0">
              <a:cs typeface="Arial" charset="0"/>
            </a:endParaRPr>
          </a:p>
        </p:txBody>
      </p:sp>
      <p:pic>
        <p:nvPicPr>
          <p:cNvPr id="158725" name="Picture 5" descr="C:\Documents and Settings\rkapila\Desktop\NEW CEMENT IMAGE0001.tif"/>
          <p:cNvPicPr>
            <a:picLocks noChangeAspect="1" noChangeArrowheads="1"/>
          </p:cNvPicPr>
          <p:nvPr/>
        </p:nvPicPr>
        <p:blipFill>
          <a:blip r:embed="rId2" cstate="print"/>
          <a:srcRect/>
          <a:stretch>
            <a:fillRect/>
          </a:stretch>
        </p:blipFill>
        <p:spPr bwMode="auto">
          <a:xfrm>
            <a:off x="4287204" y="2428868"/>
            <a:ext cx="4499638" cy="3643338"/>
          </a:xfrm>
          <a:prstGeom prst="rect">
            <a:avLst/>
          </a:prstGeom>
          <a:noFill/>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3"/>
          <p:cNvSpPr>
            <a:spLocks noGrp="1"/>
          </p:cNvSpPr>
          <p:nvPr>
            <p:ph type="sldNum" sz="quarter" idx="4294967295"/>
          </p:nvPr>
        </p:nvSpPr>
        <p:spPr>
          <a:xfrm>
            <a:off x="7667625" y="6478588"/>
            <a:ext cx="1019175" cy="379412"/>
          </a:xfrm>
          <a:prstGeom prst="rect">
            <a:avLst/>
          </a:prstGeom>
          <a:noFill/>
        </p:spPr>
        <p:txBody>
          <a:bodyPr/>
          <a:lstStyle/>
          <a:p>
            <a:fld id="{4160CD86-29C5-48A2-9E55-B0676A7DB183}" type="slidenum">
              <a:rPr lang="en-GB" smtClean="0"/>
              <a:pPr/>
              <a:t>10</a:t>
            </a:fld>
            <a:endParaRPr lang="en-GB" smtClean="0"/>
          </a:p>
        </p:txBody>
      </p:sp>
      <p:sp>
        <p:nvSpPr>
          <p:cNvPr id="10243" name="Rectangle 2"/>
          <p:cNvSpPr>
            <a:spLocks noChangeArrowheads="1"/>
          </p:cNvSpPr>
          <p:nvPr/>
        </p:nvSpPr>
        <p:spPr bwMode="auto">
          <a:xfrm>
            <a:off x="107950" y="207963"/>
            <a:ext cx="6985000" cy="490537"/>
          </a:xfrm>
          <a:prstGeom prst="rect">
            <a:avLst/>
          </a:prstGeom>
          <a:noFill/>
          <a:ln w="9525">
            <a:noFill/>
            <a:miter lim="800000"/>
            <a:headEnd/>
            <a:tailEnd/>
          </a:ln>
        </p:spPr>
        <p:txBody>
          <a:bodyPr lIns="0" tIns="0" rIns="0" bIns="0" anchor="ctr"/>
          <a:lstStyle/>
          <a:p>
            <a:r>
              <a:rPr lang="en-GB" sz="2600">
                <a:solidFill>
                  <a:schemeClr val="tx2"/>
                </a:solidFill>
              </a:rPr>
              <a:t>Raw Material Crushing &amp; Grinding Products</a:t>
            </a:r>
            <a:endParaRPr lang="en-US" sz="2600">
              <a:solidFill>
                <a:schemeClr val="tx2"/>
              </a:solidFill>
            </a:endParaRPr>
          </a:p>
        </p:txBody>
      </p:sp>
      <p:pic>
        <p:nvPicPr>
          <p:cNvPr id="10244" name="Picture 3" descr="Manu_050"/>
          <p:cNvPicPr>
            <a:picLocks noChangeAspect="1" noChangeArrowheads="1"/>
          </p:cNvPicPr>
          <p:nvPr/>
        </p:nvPicPr>
        <p:blipFill>
          <a:blip r:embed="rId2" cstate="print"/>
          <a:srcRect/>
          <a:stretch>
            <a:fillRect/>
          </a:stretch>
        </p:blipFill>
        <p:spPr bwMode="auto">
          <a:xfrm>
            <a:off x="755650" y="1268413"/>
            <a:ext cx="3240088" cy="2430462"/>
          </a:xfrm>
          <a:prstGeom prst="rect">
            <a:avLst/>
          </a:prstGeom>
          <a:noFill/>
          <a:ln w="9525">
            <a:noFill/>
            <a:miter lim="800000"/>
            <a:headEnd/>
            <a:tailEnd/>
          </a:ln>
        </p:spPr>
      </p:pic>
      <p:pic>
        <p:nvPicPr>
          <p:cNvPr id="10245" name="Picture 4" descr="Mesh Check"/>
          <p:cNvPicPr>
            <a:picLocks noChangeAspect="1" noChangeArrowheads="1"/>
          </p:cNvPicPr>
          <p:nvPr/>
        </p:nvPicPr>
        <p:blipFill>
          <a:blip r:embed="rId3" cstate="print"/>
          <a:srcRect/>
          <a:stretch>
            <a:fillRect/>
          </a:stretch>
        </p:blipFill>
        <p:spPr bwMode="auto">
          <a:xfrm>
            <a:off x="4257675" y="1268413"/>
            <a:ext cx="4070350" cy="4968875"/>
          </a:xfrm>
          <a:prstGeom prst="rect">
            <a:avLst/>
          </a:prstGeom>
          <a:noFill/>
          <a:ln w="9525">
            <a:noFill/>
            <a:miter lim="800000"/>
            <a:headEnd/>
            <a:tailEnd/>
          </a:ln>
        </p:spPr>
      </p:pic>
      <p:pic>
        <p:nvPicPr>
          <p:cNvPr id="10246" name="Picture 5" descr="Powe_035 crop"/>
          <p:cNvPicPr>
            <a:picLocks noChangeAspect="1" noChangeArrowheads="1"/>
          </p:cNvPicPr>
          <p:nvPr/>
        </p:nvPicPr>
        <p:blipFill>
          <a:blip r:embed="rId4" cstate="print"/>
          <a:srcRect/>
          <a:stretch>
            <a:fillRect/>
          </a:stretch>
        </p:blipFill>
        <p:spPr bwMode="auto">
          <a:xfrm>
            <a:off x="755650" y="3789363"/>
            <a:ext cx="3251200" cy="2408237"/>
          </a:xfrm>
          <a:prstGeom prst="rect">
            <a:avLst/>
          </a:prstGeom>
          <a:noFill/>
          <a:ln w="9525">
            <a:noFill/>
            <a:miter lim="800000"/>
            <a:headEnd/>
            <a:tailEnd/>
          </a:ln>
        </p:spPr>
      </p:pic>
    </p:spTree>
  </p:cSld>
  <p:clrMapOvr>
    <a:masterClrMapping/>
  </p:clrMapOvr>
  <p:transition spd="med"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4294967295"/>
          </p:nvPr>
        </p:nvSpPr>
        <p:spPr>
          <a:xfrm>
            <a:off x="7667625" y="6478588"/>
            <a:ext cx="1019175" cy="379412"/>
          </a:xfrm>
          <a:prstGeom prst="rect">
            <a:avLst/>
          </a:prstGeom>
          <a:noFill/>
        </p:spPr>
        <p:txBody>
          <a:bodyPr/>
          <a:lstStyle/>
          <a:p>
            <a:fld id="{3EEDA599-A108-4ABE-9281-BEB88217D159}" type="slidenum">
              <a:rPr lang="en-GB" smtClean="0"/>
              <a:pPr/>
              <a:t>11</a:t>
            </a:fld>
            <a:endParaRPr lang="en-GB" smtClean="0"/>
          </a:p>
        </p:txBody>
      </p:sp>
      <p:sp>
        <p:nvSpPr>
          <p:cNvPr id="11267" name="Rectangle 2"/>
          <p:cNvSpPr>
            <a:spLocks noChangeArrowheads="1"/>
          </p:cNvSpPr>
          <p:nvPr/>
        </p:nvSpPr>
        <p:spPr bwMode="auto">
          <a:xfrm>
            <a:off x="107950" y="207963"/>
            <a:ext cx="4968106" cy="490537"/>
          </a:xfrm>
          <a:prstGeom prst="rect">
            <a:avLst/>
          </a:prstGeom>
          <a:noFill/>
          <a:ln w="9525">
            <a:noFill/>
            <a:miter lim="800000"/>
            <a:headEnd/>
            <a:tailEnd/>
          </a:ln>
        </p:spPr>
        <p:txBody>
          <a:bodyPr lIns="0" tIns="0" rIns="0" bIns="0" anchor="ctr"/>
          <a:lstStyle/>
          <a:p>
            <a:r>
              <a:rPr lang="en-GB" sz="2600" dirty="0">
                <a:solidFill>
                  <a:schemeClr val="tx2"/>
                </a:solidFill>
              </a:rPr>
              <a:t>Materials </a:t>
            </a:r>
            <a:r>
              <a:rPr lang="en-GB" sz="2600" dirty="0" smtClean="0">
                <a:solidFill>
                  <a:schemeClr val="tx2"/>
                </a:solidFill>
              </a:rPr>
              <a:t>Handling Products</a:t>
            </a:r>
            <a:endParaRPr lang="en-US" sz="2600" dirty="0">
              <a:solidFill>
                <a:schemeClr val="tx2"/>
              </a:solidFill>
            </a:endParaRPr>
          </a:p>
        </p:txBody>
      </p:sp>
      <p:pic>
        <p:nvPicPr>
          <p:cNvPr id="11268" name="Picture 3" descr="Quar_018"/>
          <p:cNvPicPr>
            <a:picLocks noChangeAspect="1" noChangeArrowheads="1"/>
          </p:cNvPicPr>
          <p:nvPr/>
        </p:nvPicPr>
        <p:blipFill>
          <a:blip r:embed="rId2" cstate="print"/>
          <a:srcRect/>
          <a:stretch>
            <a:fillRect/>
          </a:stretch>
        </p:blipFill>
        <p:spPr bwMode="auto">
          <a:xfrm>
            <a:off x="1258888" y="1341438"/>
            <a:ext cx="2605087" cy="2674937"/>
          </a:xfrm>
          <a:prstGeom prst="rect">
            <a:avLst/>
          </a:prstGeom>
          <a:noFill/>
          <a:ln w="9525">
            <a:noFill/>
            <a:miter lim="800000"/>
            <a:headEnd/>
            <a:tailEnd/>
          </a:ln>
        </p:spPr>
      </p:pic>
      <p:pic>
        <p:nvPicPr>
          <p:cNvPr id="11269" name="Picture 4" descr="Bulk_007"/>
          <p:cNvPicPr>
            <a:picLocks noChangeAspect="1" noChangeArrowheads="1"/>
          </p:cNvPicPr>
          <p:nvPr/>
        </p:nvPicPr>
        <p:blipFill>
          <a:blip r:embed="rId3" cstate="print"/>
          <a:srcRect/>
          <a:stretch>
            <a:fillRect/>
          </a:stretch>
        </p:blipFill>
        <p:spPr bwMode="auto">
          <a:xfrm>
            <a:off x="4879975" y="1341438"/>
            <a:ext cx="3652838" cy="4895850"/>
          </a:xfrm>
          <a:prstGeom prst="rect">
            <a:avLst/>
          </a:prstGeom>
          <a:noFill/>
          <a:ln w="9525">
            <a:noFill/>
            <a:miter lim="800000"/>
            <a:headEnd/>
            <a:tailEnd/>
          </a:ln>
        </p:spPr>
      </p:pic>
      <p:pic>
        <p:nvPicPr>
          <p:cNvPr id="11270" name="Picture 5" descr="Mech_020"/>
          <p:cNvPicPr>
            <a:picLocks noChangeAspect="1" noChangeArrowheads="1"/>
          </p:cNvPicPr>
          <p:nvPr/>
        </p:nvPicPr>
        <p:blipFill>
          <a:blip r:embed="rId4" cstate="print"/>
          <a:srcRect/>
          <a:stretch>
            <a:fillRect/>
          </a:stretch>
        </p:blipFill>
        <p:spPr bwMode="auto">
          <a:xfrm>
            <a:off x="1258888" y="4076700"/>
            <a:ext cx="2662237" cy="2139950"/>
          </a:xfrm>
          <a:prstGeom prst="rect">
            <a:avLst/>
          </a:prstGeom>
          <a:noFill/>
          <a:ln w="9525">
            <a:noFill/>
            <a:miter lim="800000"/>
            <a:headEnd/>
            <a:tailEnd/>
          </a:ln>
        </p:spPr>
      </p:pic>
    </p:spTree>
  </p:cSld>
  <p:clrMapOvr>
    <a:masterClrMapping/>
  </p:clrMapOvr>
  <p:transition spd="med"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4294967295"/>
          </p:nvPr>
        </p:nvSpPr>
        <p:spPr>
          <a:xfrm>
            <a:off x="7667625" y="6478588"/>
            <a:ext cx="1019175" cy="379412"/>
          </a:xfrm>
          <a:prstGeom prst="rect">
            <a:avLst/>
          </a:prstGeom>
          <a:noFill/>
        </p:spPr>
        <p:txBody>
          <a:bodyPr/>
          <a:lstStyle/>
          <a:p>
            <a:fld id="{766229A3-7435-4329-AD7E-0C3EDC96ECC0}" type="slidenum">
              <a:rPr lang="en-GB" smtClean="0"/>
              <a:pPr/>
              <a:t>12</a:t>
            </a:fld>
            <a:endParaRPr lang="en-GB" smtClean="0"/>
          </a:p>
        </p:txBody>
      </p:sp>
      <p:sp>
        <p:nvSpPr>
          <p:cNvPr id="13315" name="Rectangle 2"/>
          <p:cNvSpPr>
            <a:spLocks noChangeArrowheads="1"/>
          </p:cNvSpPr>
          <p:nvPr/>
        </p:nvSpPr>
        <p:spPr bwMode="auto">
          <a:xfrm>
            <a:off x="107950" y="207963"/>
            <a:ext cx="5976218" cy="490537"/>
          </a:xfrm>
          <a:prstGeom prst="rect">
            <a:avLst/>
          </a:prstGeom>
          <a:noFill/>
          <a:ln w="9525">
            <a:noFill/>
            <a:miter lim="800000"/>
            <a:headEnd/>
            <a:tailEnd/>
          </a:ln>
        </p:spPr>
        <p:txBody>
          <a:bodyPr lIns="0" tIns="0" rIns="0" bIns="0" anchor="ctr"/>
          <a:lstStyle/>
          <a:p>
            <a:r>
              <a:rPr lang="en-GB" sz="2400" dirty="0" smtClean="0">
                <a:solidFill>
                  <a:schemeClr val="tx1">
                    <a:lumMod val="85000"/>
                    <a:lumOff val="15000"/>
                  </a:schemeClr>
                </a:solidFill>
              </a:rPr>
              <a:t>Kiln Drives for Cement </a:t>
            </a:r>
            <a:r>
              <a:rPr lang="en-GB" sz="2400" dirty="0">
                <a:solidFill>
                  <a:schemeClr val="tx1">
                    <a:lumMod val="85000"/>
                    <a:lumOff val="15000"/>
                  </a:schemeClr>
                </a:solidFill>
              </a:rPr>
              <a:t>Clinker Manufacture</a:t>
            </a:r>
            <a:endParaRPr lang="en-US" sz="2400" dirty="0">
              <a:solidFill>
                <a:schemeClr val="tx1">
                  <a:lumMod val="85000"/>
                  <a:lumOff val="15000"/>
                </a:schemeClr>
              </a:solidFill>
            </a:endParaRPr>
          </a:p>
        </p:txBody>
      </p:sp>
      <p:pic>
        <p:nvPicPr>
          <p:cNvPr id="13316" name="Picture 3" descr="Ceme_001"/>
          <p:cNvPicPr>
            <a:picLocks noChangeAspect="1" noChangeArrowheads="1"/>
          </p:cNvPicPr>
          <p:nvPr/>
        </p:nvPicPr>
        <p:blipFill>
          <a:blip r:embed="rId2" cstate="print"/>
          <a:srcRect/>
          <a:stretch>
            <a:fillRect/>
          </a:stretch>
        </p:blipFill>
        <p:spPr bwMode="auto">
          <a:xfrm>
            <a:off x="746125" y="1196975"/>
            <a:ext cx="3889375" cy="2557463"/>
          </a:xfrm>
          <a:prstGeom prst="rect">
            <a:avLst/>
          </a:prstGeom>
          <a:noFill/>
          <a:ln w="9525">
            <a:noFill/>
            <a:miter lim="800000"/>
            <a:headEnd/>
            <a:tailEnd/>
          </a:ln>
        </p:spPr>
      </p:pic>
      <p:pic>
        <p:nvPicPr>
          <p:cNvPr id="13317" name="Picture 4" descr="Ceme_017"/>
          <p:cNvPicPr>
            <a:picLocks noChangeAspect="1" noChangeArrowheads="1"/>
          </p:cNvPicPr>
          <p:nvPr/>
        </p:nvPicPr>
        <p:blipFill>
          <a:blip r:embed="rId3" cstate="print"/>
          <a:srcRect/>
          <a:stretch>
            <a:fillRect/>
          </a:stretch>
        </p:blipFill>
        <p:spPr bwMode="auto">
          <a:xfrm>
            <a:off x="4778375" y="1196975"/>
            <a:ext cx="3600450" cy="2554288"/>
          </a:xfrm>
          <a:prstGeom prst="rect">
            <a:avLst/>
          </a:prstGeom>
          <a:noFill/>
          <a:ln w="9525">
            <a:noFill/>
            <a:miter lim="800000"/>
            <a:headEnd/>
            <a:tailEnd/>
          </a:ln>
        </p:spPr>
      </p:pic>
      <p:pic>
        <p:nvPicPr>
          <p:cNvPr id="13318" name="Picture 5" descr="Ceme_019"/>
          <p:cNvPicPr>
            <a:picLocks noChangeAspect="1" noChangeArrowheads="1"/>
          </p:cNvPicPr>
          <p:nvPr/>
        </p:nvPicPr>
        <p:blipFill>
          <a:blip r:embed="rId4" cstate="print"/>
          <a:srcRect/>
          <a:stretch>
            <a:fillRect/>
          </a:stretch>
        </p:blipFill>
        <p:spPr bwMode="auto">
          <a:xfrm>
            <a:off x="746125" y="3860800"/>
            <a:ext cx="3600450" cy="2392363"/>
          </a:xfrm>
          <a:prstGeom prst="rect">
            <a:avLst/>
          </a:prstGeom>
          <a:noFill/>
          <a:ln w="9525">
            <a:noFill/>
            <a:miter lim="800000"/>
            <a:headEnd/>
            <a:tailEnd/>
          </a:ln>
        </p:spPr>
      </p:pic>
      <p:pic>
        <p:nvPicPr>
          <p:cNvPr id="13319" name="Picture 6" descr="Typical Kiln Drive"/>
          <p:cNvPicPr>
            <a:picLocks noChangeAspect="1" noChangeArrowheads="1"/>
          </p:cNvPicPr>
          <p:nvPr/>
        </p:nvPicPr>
        <p:blipFill>
          <a:blip r:embed="rId5" cstate="print"/>
          <a:srcRect/>
          <a:stretch>
            <a:fillRect/>
          </a:stretch>
        </p:blipFill>
        <p:spPr bwMode="auto">
          <a:xfrm>
            <a:off x="4491038" y="3860800"/>
            <a:ext cx="3897312" cy="2349500"/>
          </a:xfrm>
          <a:prstGeom prst="rect">
            <a:avLst/>
          </a:prstGeom>
          <a:noFill/>
          <a:ln w="9525">
            <a:noFill/>
            <a:miter lim="800000"/>
            <a:headEnd/>
            <a:tailEnd/>
          </a:ln>
        </p:spPr>
      </p:pic>
    </p:spTree>
  </p:cSld>
  <p:clrMapOvr>
    <a:masterClrMapping/>
  </p:clrMapOvr>
  <p:transition spd="med"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4294967295"/>
          </p:nvPr>
        </p:nvSpPr>
        <p:spPr>
          <a:xfrm>
            <a:off x="7667625" y="6478588"/>
            <a:ext cx="1019175" cy="379412"/>
          </a:xfrm>
          <a:prstGeom prst="rect">
            <a:avLst/>
          </a:prstGeom>
          <a:noFill/>
        </p:spPr>
        <p:txBody>
          <a:bodyPr/>
          <a:lstStyle/>
          <a:p>
            <a:fld id="{66E5E219-51FC-4E60-8126-1FDC269BAC54}" type="slidenum">
              <a:rPr lang="en-GB" smtClean="0"/>
              <a:pPr/>
              <a:t>13</a:t>
            </a:fld>
            <a:endParaRPr lang="en-GB" smtClean="0"/>
          </a:p>
        </p:txBody>
      </p:sp>
      <p:pic>
        <p:nvPicPr>
          <p:cNvPr id="14340" name="Picture 3" descr="Ceme_006"/>
          <p:cNvPicPr>
            <a:picLocks noChangeAspect="1" noChangeArrowheads="1"/>
          </p:cNvPicPr>
          <p:nvPr/>
        </p:nvPicPr>
        <p:blipFill>
          <a:blip r:embed="rId2" cstate="print"/>
          <a:srcRect/>
          <a:stretch>
            <a:fillRect/>
          </a:stretch>
        </p:blipFill>
        <p:spPr bwMode="auto">
          <a:xfrm>
            <a:off x="434975" y="1268413"/>
            <a:ext cx="3705225" cy="4968875"/>
          </a:xfrm>
          <a:prstGeom prst="rect">
            <a:avLst/>
          </a:prstGeom>
          <a:noFill/>
          <a:ln w="9525">
            <a:noFill/>
            <a:miter lim="800000"/>
            <a:headEnd/>
            <a:tailEnd/>
          </a:ln>
        </p:spPr>
      </p:pic>
      <p:pic>
        <p:nvPicPr>
          <p:cNvPr id="14341" name="Picture 4" descr="Hefei Cement Project saudi Arabia 010"/>
          <p:cNvPicPr>
            <a:picLocks noChangeAspect="1" noChangeArrowheads="1"/>
          </p:cNvPicPr>
          <p:nvPr/>
        </p:nvPicPr>
        <p:blipFill>
          <a:blip r:embed="rId3" cstate="print"/>
          <a:srcRect/>
          <a:stretch>
            <a:fillRect/>
          </a:stretch>
        </p:blipFill>
        <p:spPr bwMode="auto">
          <a:xfrm>
            <a:off x="4427538" y="1268413"/>
            <a:ext cx="3600450" cy="2706687"/>
          </a:xfrm>
          <a:prstGeom prst="rect">
            <a:avLst/>
          </a:prstGeom>
          <a:noFill/>
          <a:ln w="9525">
            <a:noFill/>
            <a:miter lim="800000"/>
            <a:headEnd/>
            <a:tailEnd/>
          </a:ln>
        </p:spPr>
      </p:pic>
      <p:pic>
        <p:nvPicPr>
          <p:cNvPr id="14342" name="Picture 5" descr="Hefei Cement Project saudi Arabia 040"/>
          <p:cNvPicPr>
            <a:picLocks noChangeAspect="1" noChangeArrowheads="1"/>
          </p:cNvPicPr>
          <p:nvPr/>
        </p:nvPicPr>
        <p:blipFill>
          <a:blip r:embed="rId4" cstate="print"/>
          <a:srcRect/>
          <a:stretch>
            <a:fillRect/>
          </a:stretch>
        </p:blipFill>
        <p:spPr bwMode="auto">
          <a:xfrm>
            <a:off x="4643438" y="4005263"/>
            <a:ext cx="3121025" cy="2346325"/>
          </a:xfrm>
          <a:prstGeom prst="rect">
            <a:avLst/>
          </a:prstGeom>
          <a:noFill/>
          <a:ln w="9525">
            <a:noFill/>
            <a:miter lim="800000"/>
            <a:headEnd/>
            <a:tailEnd/>
          </a:ln>
        </p:spPr>
      </p:pic>
      <p:sp>
        <p:nvSpPr>
          <p:cNvPr id="7" name="Rectangle 2"/>
          <p:cNvSpPr>
            <a:spLocks noChangeArrowheads="1"/>
          </p:cNvSpPr>
          <p:nvPr/>
        </p:nvSpPr>
        <p:spPr bwMode="auto">
          <a:xfrm>
            <a:off x="107950" y="207963"/>
            <a:ext cx="5976218" cy="490537"/>
          </a:xfrm>
          <a:prstGeom prst="rect">
            <a:avLst/>
          </a:prstGeom>
          <a:noFill/>
          <a:ln w="9525">
            <a:noFill/>
            <a:miter lim="800000"/>
            <a:headEnd/>
            <a:tailEnd/>
          </a:ln>
        </p:spPr>
        <p:txBody>
          <a:bodyPr lIns="0" tIns="0" rIns="0" bIns="0" anchor="ctr"/>
          <a:lstStyle/>
          <a:p>
            <a:r>
              <a:rPr lang="en-GB" sz="2400" dirty="0" smtClean="0">
                <a:solidFill>
                  <a:schemeClr val="tx1">
                    <a:lumMod val="85000"/>
                    <a:lumOff val="15000"/>
                  </a:schemeClr>
                </a:solidFill>
              </a:rPr>
              <a:t>Kiln Drives for Cement </a:t>
            </a:r>
            <a:r>
              <a:rPr lang="en-GB" sz="2400" dirty="0">
                <a:solidFill>
                  <a:schemeClr val="tx1">
                    <a:lumMod val="85000"/>
                    <a:lumOff val="15000"/>
                  </a:schemeClr>
                </a:solidFill>
              </a:rPr>
              <a:t>Clinker Manufacture</a:t>
            </a:r>
            <a:endParaRPr lang="en-US" sz="2400" dirty="0">
              <a:solidFill>
                <a:schemeClr val="tx1">
                  <a:lumMod val="85000"/>
                  <a:lumOff val="15000"/>
                </a:schemeClr>
              </a:solidFill>
            </a:endParaRPr>
          </a:p>
        </p:txBody>
      </p:sp>
    </p:spTree>
  </p:cSld>
  <p:clrMapOvr>
    <a:masterClrMapping/>
  </p:clrMapOvr>
  <p:transition spd="med" advClick="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4294967295"/>
          </p:nvPr>
        </p:nvSpPr>
        <p:spPr>
          <a:xfrm>
            <a:off x="7667625" y="6478588"/>
            <a:ext cx="1019175" cy="379412"/>
          </a:xfrm>
          <a:prstGeom prst="rect">
            <a:avLst/>
          </a:prstGeom>
          <a:noFill/>
        </p:spPr>
        <p:txBody>
          <a:bodyPr/>
          <a:lstStyle/>
          <a:p>
            <a:fld id="{010E2BCD-ED06-4AF7-9999-A1AA9F322C63}" type="slidenum">
              <a:rPr lang="en-GB" smtClean="0"/>
              <a:pPr/>
              <a:t>14</a:t>
            </a:fld>
            <a:endParaRPr lang="en-GB" smtClean="0"/>
          </a:p>
        </p:txBody>
      </p:sp>
      <p:sp>
        <p:nvSpPr>
          <p:cNvPr id="15363" name="Rectangle 2"/>
          <p:cNvSpPr>
            <a:spLocks noChangeArrowheads="1"/>
          </p:cNvSpPr>
          <p:nvPr/>
        </p:nvSpPr>
        <p:spPr bwMode="auto">
          <a:xfrm>
            <a:off x="107950" y="207963"/>
            <a:ext cx="4967288" cy="490537"/>
          </a:xfrm>
          <a:prstGeom prst="rect">
            <a:avLst/>
          </a:prstGeom>
          <a:noFill/>
          <a:ln w="9525">
            <a:noFill/>
            <a:miter lim="800000"/>
            <a:headEnd/>
            <a:tailEnd/>
          </a:ln>
        </p:spPr>
        <p:txBody>
          <a:bodyPr lIns="0" tIns="0" rIns="0" bIns="0" anchor="ctr"/>
          <a:lstStyle/>
          <a:p>
            <a:r>
              <a:rPr lang="en-GB" sz="2400" dirty="0">
                <a:solidFill>
                  <a:schemeClr val="tx1">
                    <a:lumMod val="85000"/>
                    <a:lumOff val="15000"/>
                  </a:schemeClr>
                </a:solidFill>
              </a:rPr>
              <a:t>Cement Clinker Grinding</a:t>
            </a:r>
            <a:endParaRPr lang="en-US" sz="2400" dirty="0">
              <a:solidFill>
                <a:schemeClr val="tx1">
                  <a:lumMod val="85000"/>
                  <a:lumOff val="15000"/>
                </a:schemeClr>
              </a:solidFill>
            </a:endParaRPr>
          </a:p>
        </p:txBody>
      </p:sp>
      <p:pic>
        <p:nvPicPr>
          <p:cNvPr id="15364" name="Picture 3" descr="Ceme_008"/>
          <p:cNvPicPr>
            <a:picLocks noChangeAspect="1" noChangeArrowheads="1"/>
          </p:cNvPicPr>
          <p:nvPr/>
        </p:nvPicPr>
        <p:blipFill>
          <a:blip r:embed="rId2" cstate="print"/>
          <a:srcRect/>
          <a:stretch>
            <a:fillRect/>
          </a:stretch>
        </p:blipFill>
        <p:spPr bwMode="auto">
          <a:xfrm>
            <a:off x="881063" y="1268413"/>
            <a:ext cx="3605212" cy="4897437"/>
          </a:xfrm>
          <a:prstGeom prst="rect">
            <a:avLst/>
          </a:prstGeom>
          <a:noFill/>
          <a:ln w="9525">
            <a:noFill/>
            <a:miter lim="800000"/>
            <a:headEnd/>
            <a:tailEnd/>
          </a:ln>
        </p:spPr>
      </p:pic>
      <p:pic>
        <p:nvPicPr>
          <p:cNvPr id="15365" name="Picture 4" descr="Ceme_013"/>
          <p:cNvPicPr>
            <a:picLocks noChangeAspect="1" noChangeArrowheads="1"/>
          </p:cNvPicPr>
          <p:nvPr/>
        </p:nvPicPr>
        <p:blipFill>
          <a:blip r:embed="rId3" cstate="print"/>
          <a:srcRect/>
          <a:stretch>
            <a:fillRect/>
          </a:stretch>
        </p:blipFill>
        <p:spPr bwMode="auto">
          <a:xfrm>
            <a:off x="4625975" y="1268413"/>
            <a:ext cx="3402013" cy="4897437"/>
          </a:xfrm>
          <a:prstGeom prst="rect">
            <a:avLst/>
          </a:prstGeom>
          <a:noFill/>
          <a:ln w="9525">
            <a:noFill/>
            <a:miter lim="800000"/>
            <a:headEnd/>
            <a:tailEnd/>
          </a:ln>
        </p:spPr>
      </p:pic>
    </p:spTree>
  </p:cSld>
  <p:clrMapOvr>
    <a:masterClrMapping/>
  </p:clrMapOvr>
  <p:transition spd="med" advClick="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4294967295"/>
          </p:nvPr>
        </p:nvSpPr>
        <p:spPr>
          <a:xfrm>
            <a:off x="7667625" y="6478588"/>
            <a:ext cx="1019175" cy="379412"/>
          </a:xfrm>
          <a:prstGeom prst="rect">
            <a:avLst/>
          </a:prstGeom>
          <a:noFill/>
        </p:spPr>
        <p:txBody>
          <a:bodyPr/>
          <a:lstStyle/>
          <a:p>
            <a:fld id="{8610AF0D-3374-400B-A87B-29CB43947122}" type="slidenum">
              <a:rPr lang="en-GB" smtClean="0"/>
              <a:pPr/>
              <a:t>15</a:t>
            </a:fld>
            <a:endParaRPr lang="en-GB" smtClean="0"/>
          </a:p>
        </p:txBody>
      </p:sp>
      <p:sp>
        <p:nvSpPr>
          <p:cNvPr id="16387" name="Rectangle 2"/>
          <p:cNvSpPr>
            <a:spLocks noChangeArrowheads="1"/>
          </p:cNvSpPr>
          <p:nvPr/>
        </p:nvSpPr>
        <p:spPr bwMode="auto">
          <a:xfrm>
            <a:off x="107950" y="207963"/>
            <a:ext cx="5832475" cy="490537"/>
          </a:xfrm>
          <a:prstGeom prst="rect">
            <a:avLst/>
          </a:prstGeom>
          <a:noFill/>
          <a:ln w="9525">
            <a:noFill/>
            <a:miter lim="800000"/>
            <a:headEnd/>
            <a:tailEnd/>
          </a:ln>
        </p:spPr>
        <p:txBody>
          <a:bodyPr lIns="0" tIns="0" rIns="0" bIns="0" anchor="ctr"/>
          <a:lstStyle/>
          <a:p>
            <a:r>
              <a:rPr lang="en-GB" sz="2400" dirty="0">
                <a:solidFill>
                  <a:schemeClr val="tx1">
                    <a:lumMod val="85000"/>
                    <a:lumOff val="15000"/>
                  </a:schemeClr>
                </a:solidFill>
              </a:rPr>
              <a:t>Cement Clinker Grinding Products</a:t>
            </a:r>
            <a:endParaRPr lang="en-US" sz="2400" dirty="0">
              <a:solidFill>
                <a:schemeClr val="tx1">
                  <a:lumMod val="85000"/>
                  <a:lumOff val="15000"/>
                </a:schemeClr>
              </a:solidFill>
            </a:endParaRPr>
          </a:p>
        </p:txBody>
      </p:sp>
      <p:pic>
        <p:nvPicPr>
          <p:cNvPr id="16388" name="Picture 8" descr="Ceme_009"/>
          <p:cNvPicPr>
            <a:picLocks noChangeAspect="1" noChangeArrowheads="1"/>
          </p:cNvPicPr>
          <p:nvPr/>
        </p:nvPicPr>
        <p:blipFill>
          <a:blip r:embed="rId2" cstate="print"/>
          <a:srcRect/>
          <a:stretch>
            <a:fillRect/>
          </a:stretch>
        </p:blipFill>
        <p:spPr bwMode="auto">
          <a:xfrm>
            <a:off x="5003800" y="1196975"/>
            <a:ext cx="3854450" cy="4932363"/>
          </a:xfrm>
          <a:prstGeom prst="rect">
            <a:avLst/>
          </a:prstGeom>
          <a:noFill/>
          <a:ln w="9525">
            <a:noFill/>
            <a:miter lim="800000"/>
            <a:headEnd/>
            <a:tailEnd/>
          </a:ln>
        </p:spPr>
      </p:pic>
      <p:pic>
        <p:nvPicPr>
          <p:cNvPr id="16389" name="Picture 9" descr="Titan 1"/>
          <p:cNvPicPr>
            <a:picLocks noChangeAspect="1" noChangeArrowheads="1"/>
          </p:cNvPicPr>
          <p:nvPr/>
        </p:nvPicPr>
        <p:blipFill>
          <a:blip r:embed="rId3" cstate="print"/>
          <a:srcRect l="10625" t="11998" r="8955" b="10049"/>
          <a:stretch>
            <a:fillRect/>
          </a:stretch>
        </p:blipFill>
        <p:spPr bwMode="auto">
          <a:xfrm>
            <a:off x="209550" y="1195388"/>
            <a:ext cx="4605338" cy="2260600"/>
          </a:xfrm>
          <a:prstGeom prst="rect">
            <a:avLst/>
          </a:prstGeom>
          <a:noFill/>
          <a:ln w="9525">
            <a:solidFill>
              <a:schemeClr val="tx1"/>
            </a:solidFill>
            <a:miter lim="800000"/>
            <a:headEnd/>
            <a:tailEnd/>
          </a:ln>
        </p:spPr>
      </p:pic>
      <p:pic>
        <p:nvPicPr>
          <p:cNvPr id="16390" name="Picture 10" descr="VMD 1"/>
          <p:cNvPicPr>
            <a:picLocks noChangeAspect="1" noChangeArrowheads="1"/>
          </p:cNvPicPr>
          <p:nvPr/>
        </p:nvPicPr>
        <p:blipFill>
          <a:blip r:embed="rId4" cstate="print"/>
          <a:srcRect l="6647" t="5437" r="4643" b="10573"/>
          <a:stretch>
            <a:fillRect/>
          </a:stretch>
        </p:blipFill>
        <p:spPr bwMode="auto">
          <a:xfrm>
            <a:off x="900113" y="3644900"/>
            <a:ext cx="3240087" cy="2509838"/>
          </a:xfrm>
          <a:prstGeom prst="rect">
            <a:avLst/>
          </a:prstGeom>
          <a:noFill/>
          <a:ln w="9525">
            <a:solidFill>
              <a:schemeClr val="tx1"/>
            </a:solidFill>
            <a:miter lim="800000"/>
            <a:headEnd/>
            <a:tailEnd/>
          </a:ln>
        </p:spPr>
      </p:pic>
    </p:spTree>
  </p:cSld>
  <p:clrMapOvr>
    <a:masterClrMapping/>
  </p:clrMapOvr>
  <p:transition spd="med"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1"/>
          <p:cNvSpPr>
            <a:spLocks noGrp="1"/>
          </p:cNvSpPr>
          <p:nvPr>
            <p:ph type="sldNum" sz="quarter" idx="4294967295"/>
          </p:nvPr>
        </p:nvSpPr>
        <p:spPr>
          <a:xfrm>
            <a:off x="7667625" y="6478588"/>
            <a:ext cx="1019175" cy="379412"/>
          </a:xfrm>
          <a:prstGeom prst="rect">
            <a:avLst/>
          </a:prstGeom>
          <a:noFill/>
        </p:spPr>
        <p:txBody>
          <a:bodyPr/>
          <a:lstStyle/>
          <a:p>
            <a:fld id="{BC740EC3-BE5D-4F2D-8920-206063C04A8A}" type="slidenum">
              <a:rPr lang="en-GB" smtClean="0"/>
              <a:pPr/>
              <a:t>16</a:t>
            </a:fld>
            <a:endParaRPr lang="en-GB" smtClean="0"/>
          </a:p>
        </p:txBody>
      </p:sp>
      <p:sp>
        <p:nvSpPr>
          <p:cNvPr id="17411" name="Rectangle 2"/>
          <p:cNvSpPr>
            <a:spLocks noChangeArrowheads="1"/>
          </p:cNvSpPr>
          <p:nvPr/>
        </p:nvSpPr>
        <p:spPr bwMode="auto">
          <a:xfrm>
            <a:off x="395288" y="1196975"/>
            <a:ext cx="3384550" cy="1400175"/>
          </a:xfrm>
          <a:prstGeom prst="rect">
            <a:avLst/>
          </a:prstGeom>
          <a:noFill/>
          <a:ln w="9525">
            <a:noFill/>
            <a:miter lim="800000"/>
            <a:headEnd/>
            <a:tailEnd/>
          </a:ln>
        </p:spPr>
        <p:txBody>
          <a:bodyPr anchor="ctr">
            <a:spAutoFit/>
          </a:bodyPr>
          <a:lstStyle/>
          <a:p>
            <a:pPr marL="185738" indent="-185738" defTabSz="260350"/>
            <a:r>
              <a:rPr lang="en-GB" sz="1600" b="1">
                <a:latin typeface="Verdana" pitchFamily="34" charset="0"/>
              </a:rPr>
              <a:t>Specifications:</a:t>
            </a:r>
            <a:endParaRPr lang="en-US" sz="1600" b="1">
              <a:latin typeface="Verdana" pitchFamily="34" charset="0"/>
            </a:endParaRPr>
          </a:p>
          <a:p>
            <a:pPr marL="185738" indent="-185738" defTabSz="260350">
              <a:buFontTx/>
              <a:buChar char="•"/>
            </a:pPr>
            <a:r>
              <a:rPr lang="en-US" sz="1400">
                <a:solidFill>
                  <a:srgbClr val="ED1B2D"/>
                </a:solidFill>
                <a:latin typeface="Verdana" pitchFamily="34" charset="0"/>
              </a:rPr>
              <a:t>Input Power:		</a:t>
            </a:r>
            <a:r>
              <a:rPr lang="en-US" sz="1400">
                <a:latin typeface="Verdana" pitchFamily="34" charset="0"/>
              </a:rPr>
              <a:t>1 x 4,600 kW</a:t>
            </a:r>
          </a:p>
          <a:p>
            <a:pPr marL="185738" indent="-185738" defTabSz="260350">
              <a:buFontTx/>
              <a:buChar char="•"/>
            </a:pPr>
            <a:r>
              <a:rPr lang="en-US" sz="1400">
                <a:solidFill>
                  <a:srgbClr val="ED1B2D"/>
                </a:solidFill>
                <a:latin typeface="Verdana" pitchFamily="34" charset="0"/>
              </a:rPr>
              <a:t>Input Speed:	</a:t>
            </a:r>
            <a:r>
              <a:rPr lang="en-US" sz="1400">
                <a:latin typeface="Verdana" pitchFamily="34" charset="0"/>
              </a:rPr>
              <a:t>	1,000 rpm</a:t>
            </a:r>
          </a:p>
          <a:p>
            <a:pPr marL="185738" indent="-185738" defTabSz="260350">
              <a:buFontTx/>
              <a:buChar char="•"/>
            </a:pPr>
            <a:r>
              <a:rPr lang="en-US" sz="1400">
                <a:solidFill>
                  <a:srgbClr val="ED1B2D"/>
                </a:solidFill>
                <a:latin typeface="Verdana" pitchFamily="34" charset="0"/>
              </a:rPr>
              <a:t>Output Speed:		</a:t>
            </a:r>
            <a:r>
              <a:rPr lang="en-US" sz="1400">
                <a:latin typeface="Verdana" pitchFamily="34" charset="0"/>
              </a:rPr>
              <a:t>15.00 rpm</a:t>
            </a:r>
          </a:p>
          <a:p>
            <a:pPr marL="185738" indent="-185738" defTabSz="260350">
              <a:buFontTx/>
              <a:buChar char="•"/>
            </a:pPr>
            <a:r>
              <a:rPr lang="en-US" sz="1400">
                <a:solidFill>
                  <a:srgbClr val="ED1B2D"/>
                </a:solidFill>
                <a:latin typeface="Verdana" pitchFamily="34" charset="0"/>
              </a:rPr>
              <a:t>Ratio:					</a:t>
            </a:r>
            <a:r>
              <a:rPr lang="en-US" sz="1400">
                <a:latin typeface="Verdana" pitchFamily="34" charset="0"/>
              </a:rPr>
              <a:t>65.873/1</a:t>
            </a:r>
          </a:p>
          <a:p>
            <a:pPr marL="185738" indent="-185738" defTabSz="260350">
              <a:buFontTx/>
              <a:buChar char="•"/>
            </a:pPr>
            <a:r>
              <a:rPr lang="en-GB" sz="1400">
                <a:solidFill>
                  <a:srgbClr val="ED1B2D"/>
                </a:solidFill>
                <a:latin typeface="Verdana" pitchFamily="34" charset="0"/>
              </a:rPr>
              <a:t>Weight:				</a:t>
            </a:r>
            <a:r>
              <a:rPr lang="en-GB" sz="1400">
                <a:latin typeface="Verdana" pitchFamily="34" charset="0"/>
              </a:rPr>
              <a:t>100,000 kgs</a:t>
            </a:r>
            <a:endParaRPr lang="en-US" sz="1400">
              <a:latin typeface="Verdana" pitchFamily="34" charset="0"/>
            </a:endParaRPr>
          </a:p>
        </p:txBody>
      </p:sp>
      <p:sp>
        <p:nvSpPr>
          <p:cNvPr id="17412" name="Rectangle 3"/>
          <p:cNvSpPr>
            <a:spLocks noChangeArrowheads="1"/>
          </p:cNvSpPr>
          <p:nvPr/>
        </p:nvSpPr>
        <p:spPr bwMode="auto">
          <a:xfrm>
            <a:off x="107950" y="207963"/>
            <a:ext cx="7416800" cy="490537"/>
          </a:xfrm>
          <a:prstGeom prst="rect">
            <a:avLst/>
          </a:prstGeom>
          <a:noFill/>
          <a:ln w="9525">
            <a:noFill/>
            <a:miter lim="800000"/>
            <a:headEnd/>
            <a:tailEnd/>
          </a:ln>
        </p:spPr>
        <p:txBody>
          <a:bodyPr lIns="0" tIns="0" rIns="0" bIns="0" anchor="ctr"/>
          <a:lstStyle/>
          <a:p>
            <a:r>
              <a:rPr lang="en-GB" sz="2600">
                <a:solidFill>
                  <a:schemeClr val="tx2"/>
                </a:solidFill>
              </a:rPr>
              <a:t>Case Study - Cement Mill Centre Drive</a:t>
            </a:r>
            <a:endParaRPr lang="en-US" sz="2600">
              <a:solidFill>
                <a:schemeClr val="tx2"/>
              </a:solidFill>
            </a:endParaRPr>
          </a:p>
        </p:txBody>
      </p:sp>
      <p:sp>
        <p:nvSpPr>
          <p:cNvPr id="17413" name="Rectangle 6"/>
          <p:cNvSpPr>
            <a:spLocks noChangeArrowheads="1"/>
          </p:cNvSpPr>
          <p:nvPr/>
        </p:nvSpPr>
        <p:spPr bwMode="auto">
          <a:xfrm>
            <a:off x="4787900" y="1196975"/>
            <a:ext cx="3384550" cy="1400175"/>
          </a:xfrm>
          <a:prstGeom prst="rect">
            <a:avLst/>
          </a:prstGeom>
          <a:noFill/>
          <a:ln w="9525">
            <a:noFill/>
            <a:miter lim="800000"/>
            <a:headEnd/>
            <a:tailEnd/>
          </a:ln>
        </p:spPr>
        <p:txBody>
          <a:bodyPr anchor="ctr">
            <a:spAutoFit/>
          </a:bodyPr>
          <a:lstStyle/>
          <a:p>
            <a:pPr marL="185738" indent="-185738" defTabSz="260350"/>
            <a:r>
              <a:rPr lang="en-GB" sz="1600" b="1">
                <a:latin typeface="Verdana" pitchFamily="34" charset="0"/>
              </a:rPr>
              <a:t>Specifications:</a:t>
            </a:r>
            <a:endParaRPr lang="en-US" sz="1600" b="1">
              <a:latin typeface="Verdana" pitchFamily="34" charset="0"/>
            </a:endParaRPr>
          </a:p>
          <a:p>
            <a:pPr marL="185738" indent="-185738" defTabSz="260350">
              <a:buFontTx/>
              <a:buChar char="•"/>
            </a:pPr>
            <a:r>
              <a:rPr lang="en-US" sz="1400">
                <a:solidFill>
                  <a:srgbClr val="ED1B2D"/>
                </a:solidFill>
                <a:latin typeface="Verdana" pitchFamily="34" charset="0"/>
              </a:rPr>
              <a:t>Rating Standard	</a:t>
            </a:r>
            <a:r>
              <a:rPr lang="en-US" sz="1400">
                <a:latin typeface="Verdana" pitchFamily="34" charset="0"/>
              </a:rPr>
              <a:t>ISO 6336</a:t>
            </a:r>
          </a:p>
          <a:p>
            <a:pPr marL="185738" indent="-185738" defTabSz="260350">
              <a:buFontTx/>
              <a:buChar char="•"/>
            </a:pPr>
            <a:r>
              <a:rPr lang="en-US" sz="1400">
                <a:solidFill>
                  <a:srgbClr val="ED1B2D"/>
                </a:solidFill>
                <a:latin typeface="Verdana" pitchFamily="34" charset="0"/>
              </a:rPr>
              <a:t>SF (Wear):		</a:t>
            </a:r>
            <a:r>
              <a:rPr lang="en-US" sz="1400">
                <a:latin typeface="Verdana" pitchFamily="34" charset="0"/>
              </a:rPr>
              <a:t>	2.50 min</a:t>
            </a:r>
          </a:p>
          <a:p>
            <a:pPr marL="185738" indent="-185738" defTabSz="260350">
              <a:buFontTx/>
              <a:buChar char="•"/>
            </a:pPr>
            <a:r>
              <a:rPr lang="en-US" sz="1400">
                <a:solidFill>
                  <a:srgbClr val="ED1B2D"/>
                </a:solidFill>
                <a:latin typeface="Verdana" pitchFamily="34" charset="0"/>
              </a:rPr>
              <a:t>SF (Strength):		</a:t>
            </a:r>
            <a:r>
              <a:rPr lang="en-US" sz="1400">
                <a:latin typeface="Verdana" pitchFamily="34" charset="0"/>
              </a:rPr>
              <a:t>3.00 min</a:t>
            </a:r>
          </a:p>
          <a:p>
            <a:pPr marL="185738" indent="-185738" defTabSz="260350">
              <a:buFontTx/>
              <a:buChar char="•"/>
            </a:pPr>
            <a:r>
              <a:rPr lang="en-US" sz="1400">
                <a:solidFill>
                  <a:srgbClr val="ED1B2D"/>
                </a:solidFill>
                <a:latin typeface="Verdana" pitchFamily="34" charset="0"/>
              </a:rPr>
              <a:t>Gear Life:			</a:t>
            </a:r>
            <a:r>
              <a:rPr lang="en-US" sz="1400">
                <a:latin typeface="Verdana" pitchFamily="34" charset="0"/>
              </a:rPr>
              <a:t>100,000 hrs</a:t>
            </a:r>
          </a:p>
          <a:p>
            <a:pPr marL="185738" indent="-185738" defTabSz="260350">
              <a:buFontTx/>
              <a:buChar char="•"/>
            </a:pPr>
            <a:r>
              <a:rPr lang="en-GB" sz="1400">
                <a:solidFill>
                  <a:srgbClr val="ED1B2D"/>
                </a:solidFill>
                <a:latin typeface="Verdana" pitchFamily="34" charset="0"/>
              </a:rPr>
              <a:t>Bearing Life:		</a:t>
            </a:r>
            <a:r>
              <a:rPr lang="en-GB" sz="1400">
                <a:latin typeface="Verdana" pitchFamily="34" charset="0"/>
              </a:rPr>
              <a:t>100,000 hrs</a:t>
            </a:r>
            <a:endParaRPr lang="en-US" sz="1400">
              <a:latin typeface="Verdana" pitchFamily="34" charset="0"/>
            </a:endParaRPr>
          </a:p>
        </p:txBody>
      </p:sp>
      <p:sp>
        <p:nvSpPr>
          <p:cNvPr id="17414" name="Text Box 7"/>
          <p:cNvSpPr txBox="1">
            <a:spLocks noChangeArrowheads="1"/>
          </p:cNvSpPr>
          <p:nvPr/>
        </p:nvSpPr>
        <p:spPr bwMode="auto">
          <a:xfrm>
            <a:off x="138113" y="6015038"/>
            <a:ext cx="8882062" cy="304800"/>
          </a:xfrm>
          <a:prstGeom prst="rect">
            <a:avLst/>
          </a:prstGeom>
          <a:noFill/>
          <a:ln w="9525">
            <a:noFill/>
            <a:miter lim="800000"/>
            <a:headEnd/>
            <a:tailEnd/>
          </a:ln>
        </p:spPr>
        <p:txBody>
          <a:bodyPr wrap="none">
            <a:spAutoFit/>
          </a:bodyPr>
          <a:lstStyle/>
          <a:p>
            <a:pPr algn="ctr"/>
            <a:r>
              <a:rPr lang="en-GB" sz="1400">
                <a:solidFill>
                  <a:srgbClr val="ED1B2D"/>
                </a:solidFill>
                <a:latin typeface="Verdana" pitchFamily="34" charset="0"/>
              </a:rPr>
              <a:t>Designed and being supplied for Heracles General Cement (Lafarge Group), Volos Plant, Greece.</a:t>
            </a:r>
            <a:r>
              <a:rPr lang="en-GB" sz="1400"/>
              <a:t> </a:t>
            </a:r>
          </a:p>
        </p:txBody>
      </p:sp>
      <p:pic>
        <p:nvPicPr>
          <p:cNvPr id="17415" name="Picture 9" descr="TD1088 int1 white"/>
          <p:cNvPicPr>
            <a:picLocks noChangeAspect="1" noChangeArrowheads="1"/>
          </p:cNvPicPr>
          <p:nvPr/>
        </p:nvPicPr>
        <p:blipFill>
          <a:blip r:embed="rId2" cstate="print"/>
          <a:srcRect/>
          <a:stretch>
            <a:fillRect/>
          </a:stretch>
        </p:blipFill>
        <p:spPr bwMode="auto">
          <a:xfrm>
            <a:off x="468313" y="2852738"/>
            <a:ext cx="3455987" cy="3073400"/>
          </a:xfrm>
          <a:prstGeom prst="rect">
            <a:avLst/>
          </a:prstGeom>
          <a:noFill/>
          <a:ln w="9525">
            <a:solidFill>
              <a:schemeClr val="tx1"/>
            </a:solidFill>
            <a:miter lim="800000"/>
            <a:headEnd/>
            <a:tailEnd/>
          </a:ln>
        </p:spPr>
      </p:pic>
      <p:pic>
        <p:nvPicPr>
          <p:cNvPr id="17416" name="Picture 10" descr="TD1088 int2 white"/>
          <p:cNvPicPr>
            <a:picLocks noChangeAspect="1" noChangeArrowheads="1"/>
          </p:cNvPicPr>
          <p:nvPr/>
        </p:nvPicPr>
        <p:blipFill>
          <a:blip r:embed="rId3" cstate="print"/>
          <a:srcRect/>
          <a:stretch>
            <a:fillRect/>
          </a:stretch>
        </p:blipFill>
        <p:spPr bwMode="auto">
          <a:xfrm>
            <a:off x="4859338" y="2852738"/>
            <a:ext cx="3455987" cy="3073400"/>
          </a:xfrm>
          <a:prstGeom prst="rect">
            <a:avLst/>
          </a:prstGeom>
          <a:noFill/>
          <a:ln w="9525">
            <a:solidFill>
              <a:schemeClr val="tx1"/>
            </a:solidFill>
            <a:miter lim="800000"/>
            <a:headEnd/>
            <a:tailEnd/>
          </a:ln>
        </p:spPr>
      </p:pic>
    </p:spTree>
  </p:cSld>
  <p:clrMapOvr>
    <a:masterClrMapping/>
  </p:clrMapOvr>
  <p:transition spd="med" advClick="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1"/>
          <p:cNvSpPr>
            <a:spLocks noGrp="1"/>
          </p:cNvSpPr>
          <p:nvPr>
            <p:ph type="sldNum" sz="quarter" idx="4294967295"/>
          </p:nvPr>
        </p:nvSpPr>
        <p:spPr>
          <a:xfrm>
            <a:off x="7667625" y="6478588"/>
            <a:ext cx="1019175" cy="379412"/>
          </a:xfrm>
          <a:prstGeom prst="rect">
            <a:avLst/>
          </a:prstGeom>
          <a:noFill/>
        </p:spPr>
        <p:txBody>
          <a:bodyPr/>
          <a:lstStyle/>
          <a:p>
            <a:fld id="{F05497F0-AF79-483D-8274-550CF0BC11DC}" type="slidenum">
              <a:rPr lang="en-GB" smtClean="0"/>
              <a:pPr/>
              <a:t>17</a:t>
            </a:fld>
            <a:endParaRPr lang="en-GB" smtClean="0"/>
          </a:p>
        </p:txBody>
      </p:sp>
      <p:sp>
        <p:nvSpPr>
          <p:cNvPr id="18435" name="Rectangle 3"/>
          <p:cNvSpPr>
            <a:spLocks noChangeArrowheads="1"/>
          </p:cNvSpPr>
          <p:nvPr/>
        </p:nvSpPr>
        <p:spPr bwMode="auto">
          <a:xfrm>
            <a:off x="107950" y="207963"/>
            <a:ext cx="8567738" cy="490537"/>
          </a:xfrm>
          <a:prstGeom prst="rect">
            <a:avLst/>
          </a:prstGeom>
          <a:noFill/>
          <a:ln w="9525">
            <a:noFill/>
            <a:miter lim="800000"/>
            <a:headEnd/>
            <a:tailEnd/>
          </a:ln>
        </p:spPr>
        <p:txBody>
          <a:bodyPr lIns="0" tIns="0" rIns="0" bIns="0" anchor="ctr"/>
          <a:lstStyle/>
          <a:p>
            <a:r>
              <a:rPr lang="en-GB" sz="2600">
                <a:solidFill>
                  <a:schemeClr val="tx2"/>
                </a:solidFill>
              </a:rPr>
              <a:t>Case Study - Cement Mill Centre Drive</a:t>
            </a:r>
            <a:endParaRPr lang="en-US" sz="2600">
              <a:solidFill>
                <a:schemeClr val="tx2"/>
              </a:solidFill>
            </a:endParaRPr>
          </a:p>
        </p:txBody>
      </p:sp>
      <p:pic>
        <p:nvPicPr>
          <p:cNvPr id="18436" name="Picture 9" descr="Pipework 002"/>
          <p:cNvPicPr>
            <a:picLocks noChangeAspect="1" noChangeArrowheads="1"/>
          </p:cNvPicPr>
          <p:nvPr/>
        </p:nvPicPr>
        <p:blipFill>
          <a:blip r:embed="rId2" cstate="print"/>
          <a:srcRect/>
          <a:stretch>
            <a:fillRect/>
          </a:stretch>
        </p:blipFill>
        <p:spPr bwMode="auto">
          <a:xfrm>
            <a:off x="107950" y="1303338"/>
            <a:ext cx="2820988" cy="2112962"/>
          </a:xfrm>
          <a:prstGeom prst="rect">
            <a:avLst/>
          </a:prstGeom>
          <a:noFill/>
          <a:ln w="9525">
            <a:solidFill>
              <a:schemeClr val="tx1"/>
            </a:solidFill>
            <a:miter lim="800000"/>
            <a:headEnd/>
            <a:tailEnd/>
          </a:ln>
        </p:spPr>
      </p:pic>
      <p:pic>
        <p:nvPicPr>
          <p:cNvPr id="18437" name="Picture 10" descr="Secondary Wheel"/>
          <p:cNvPicPr>
            <a:picLocks noChangeAspect="1" noChangeArrowheads="1"/>
          </p:cNvPicPr>
          <p:nvPr/>
        </p:nvPicPr>
        <p:blipFill>
          <a:blip r:embed="rId3" cstate="print"/>
          <a:srcRect/>
          <a:stretch>
            <a:fillRect/>
          </a:stretch>
        </p:blipFill>
        <p:spPr bwMode="auto">
          <a:xfrm>
            <a:off x="3108325" y="1303338"/>
            <a:ext cx="2832100" cy="2124075"/>
          </a:xfrm>
          <a:prstGeom prst="rect">
            <a:avLst/>
          </a:prstGeom>
          <a:noFill/>
          <a:ln w="9525">
            <a:solidFill>
              <a:schemeClr val="tx1"/>
            </a:solidFill>
            <a:miter lim="800000"/>
            <a:headEnd/>
            <a:tailEnd/>
          </a:ln>
        </p:spPr>
      </p:pic>
      <p:pic>
        <p:nvPicPr>
          <p:cNvPr id="18438" name="Picture 11" descr="Torsion Shaft"/>
          <p:cNvPicPr>
            <a:picLocks noChangeAspect="1" noChangeArrowheads="1"/>
          </p:cNvPicPr>
          <p:nvPr/>
        </p:nvPicPr>
        <p:blipFill>
          <a:blip r:embed="rId4" cstate="print"/>
          <a:srcRect/>
          <a:stretch>
            <a:fillRect/>
          </a:stretch>
        </p:blipFill>
        <p:spPr bwMode="auto">
          <a:xfrm>
            <a:off x="6132513" y="1303338"/>
            <a:ext cx="2832100" cy="2124075"/>
          </a:xfrm>
          <a:prstGeom prst="rect">
            <a:avLst/>
          </a:prstGeom>
          <a:noFill/>
          <a:ln w="9525">
            <a:solidFill>
              <a:schemeClr val="tx1"/>
            </a:solidFill>
            <a:miter lim="800000"/>
            <a:headEnd/>
            <a:tailEnd/>
          </a:ln>
        </p:spPr>
      </p:pic>
      <p:pic>
        <p:nvPicPr>
          <p:cNvPr id="18439" name="Picture 15" descr="Secondary Pinion 1"/>
          <p:cNvPicPr>
            <a:picLocks noChangeAspect="1" noChangeArrowheads="1"/>
          </p:cNvPicPr>
          <p:nvPr/>
        </p:nvPicPr>
        <p:blipFill>
          <a:blip r:embed="rId5" cstate="print"/>
          <a:srcRect/>
          <a:stretch>
            <a:fillRect/>
          </a:stretch>
        </p:blipFill>
        <p:spPr bwMode="auto">
          <a:xfrm>
            <a:off x="6148388" y="3754438"/>
            <a:ext cx="2800350" cy="2100262"/>
          </a:xfrm>
          <a:prstGeom prst="rect">
            <a:avLst/>
          </a:prstGeom>
          <a:noFill/>
          <a:ln w="9525">
            <a:solidFill>
              <a:schemeClr val="tx1"/>
            </a:solidFill>
            <a:miter lim="800000"/>
            <a:headEnd/>
            <a:tailEnd/>
          </a:ln>
        </p:spPr>
      </p:pic>
      <p:pic>
        <p:nvPicPr>
          <p:cNvPr id="18440" name="Picture 16" descr="IMG00330-20091103-1555"/>
          <p:cNvPicPr>
            <a:picLocks noChangeAspect="1" noChangeArrowheads="1"/>
          </p:cNvPicPr>
          <p:nvPr/>
        </p:nvPicPr>
        <p:blipFill>
          <a:blip r:embed="rId6" cstate="print"/>
          <a:srcRect/>
          <a:stretch>
            <a:fillRect/>
          </a:stretch>
        </p:blipFill>
        <p:spPr bwMode="auto">
          <a:xfrm>
            <a:off x="3059113" y="3716338"/>
            <a:ext cx="2881312" cy="2160587"/>
          </a:xfrm>
          <a:prstGeom prst="rect">
            <a:avLst/>
          </a:prstGeom>
          <a:noFill/>
          <a:ln w="9525">
            <a:solidFill>
              <a:schemeClr val="tx1"/>
            </a:solidFill>
            <a:miter lim="800000"/>
            <a:headEnd/>
            <a:tailEnd/>
          </a:ln>
        </p:spPr>
      </p:pic>
      <p:pic>
        <p:nvPicPr>
          <p:cNvPr id="18441" name="Picture 17" descr="IMG00334-20091103-1611"/>
          <p:cNvPicPr>
            <a:picLocks noChangeAspect="1" noChangeArrowheads="1"/>
          </p:cNvPicPr>
          <p:nvPr/>
        </p:nvPicPr>
        <p:blipFill>
          <a:blip r:embed="rId7" cstate="print"/>
          <a:srcRect/>
          <a:stretch>
            <a:fillRect/>
          </a:stretch>
        </p:blipFill>
        <p:spPr bwMode="auto">
          <a:xfrm>
            <a:off x="53975" y="3711575"/>
            <a:ext cx="2838450" cy="2128838"/>
          </a:xfrm>
          <a:prstGeom prst="rect">
            <a:avLst/>
          </a:prstGeom>
          <a:noFill/>
          <a:ln w="9525">
            <a:solidFill>
              <a:schemeClr val="tx1"/>
            </a:solidFill>
            <a:miter lim="800000"/>
            <a:headEnd/>
            <a:tailEnd/>
          </a:ln>
        </p:spPr>
      </p:pic>
    </p:spTree>
  </p:cSld>
  <p:clrMapOvr>
    <a:masterClrMapping/>
  </p:clrMapOvr>
  <p:transition spd="med" advClick="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1"/>
          <p:cNvSpPr>
            <a:spLocks noGrp="1"/>
          </p:cNvSpPr>
          <p:nvPr>
            <p:ph type="sldNum" sz="quarter" idx="4294967295"/>
          </p:nvPr>
        </p:nvSpPr>
        <p:spPr>
          <a:xfrm>
            <a:off x="7667625" y="6478588"/>
            <a:ext cx="1019175" cy="379412"/>
          </a:xfrm>
          <a:prstGeom prst="rect">
            <a:avLst/>
          </a:prstGeom>
          <a:noFill/>
        </p:spPr>
        <p:txBody>
          <a:bodyPr/>
          <a:lstStyle/>
          <a:p>
            <a:fld id="{669D0EE0-F8C8-4383-9F57-FCAB05ADC4DD}" type="slidenum">
              <a:rPr lang="en-GB" smtClean="0"/>
              <a:pPr/>
              <a:t>18</a:t>
            </a:fld>
            <a:endParaRPr lang="en-GB" smtClean="0"/>
          </a:p>
        </p:txBody>
      </p:sp>
      <p:sp>
        <p:nvSpPr>
          <p:cNvPr id="19459" name="Rectangle 2"/>
          <p:cNvSpPr>
            <a:spLocks noChangeArrowheads="1"/>
          </p:cNvSpPr>
          <p:nvPr/>
        </p:nvSpPr>
        <p:spPr bwMode="auto">
          <a:xfrm>
            <a:off x="107950" y="207963"/>
            <a:ext cx="8567738" cy="490537"/>
          </a:xfrm>
          <a:prstGeom prst="rect">
            <a:avLst/>
          </a:prstGeom>
          <a:noFill/>
          <a:ln w="9525">
            <a:noFill/>
            <a:miter lim="800000"/>
            <a:headEnd/>
            <a:tailEnd/>
          </a:ln>
        </p:spPr>
        <p:txBody>
          <a:bodyPr lIns="0" tIns="0" rIns="0" bIns="0" anchor="ctr"/>
          <a:lstStyle/>
          <a:p>
            <a:r>
              <a:rPr lang="en-GB" sz="2600">
                <a:solidFill>
                  <a:schemeClr val="tx2"/>
                </a:solidFill>
              </a:rPr>
              <a:t>Case Study - Cement Mill Centre Drive</a:t>
            </a:r>
            <a:endParaRPr lang="en-US" sz="2600">
              <a:solidFill>
                <a:schemeClr val="tx2"/>
              </a:solidFill>
            </a:endParaRPr>
          </a:p>
        </p:txBody>
      </p:sp>
      <p:pic>
        <p:nvPicPr>
          <p:cNvPr id="19460" name="Picture 3" descr="TESTING Set 1 004"/>
          <p:cNvPicPr>
            <a:picLocks noChangeAspect="1" noChangeArrowheads="1"/>
          </p:cNvPicPr>
          <p:nvPr/>
        </p:nvPicPr>
        <p:blipFill>
          <a:blip r:embed="rId2" cstate="print"/>
          <a:srcRect/>
          <a:stretch>
            <a:fillRect/>
          </a:stretch>
        </p:blipFill>
        <p:spPr bwMode="auto">
          <a:xfrm>
            <a:off x="755650" y="1052513"/>
            <a:ext cx="3313113" cy="2484437"/>
          </a:xfrm>
          <a:prstGeom prst="rect">
            <a:avLst/>
          </a:prstGeom>
          <a:noFill/>
          <a:ln w="9525">
            <a:noFill/>
            <a:miter lim="800000"/>
            <a:headEnd/>
            <a:tailEnd/>
          </a:ln>
        </p:spPr>
      </p:pic>
      <p:pic>
        <p:nvPicPr>
          <p:cNvPr id="19461" name="Picture 4" descr="Heracles finished with lid off 027"/>
          <p:cNvPicPr>
            <a:picLocks noChangeAspect="1" noChangeArrowheads="1"/>
          </p:cNvPicPr>
          <p:nvPr/>
        </p:nvPicPr>
        <p:blipFill>
          <a:blip r:embed="rId3" cstate="print"/>
          <a:srcRect/>
          <a:stretch>
            <a:fillRect/>
          </a:stretch>
        </p:blipFill>
        <p:spPr bwMode="auto">
          <a:xfrm>
            <a:off x="4500563" y="1052513"/>
            <a:ext cx="3276600" cy="2455862"/>
          </a:xfrm>
          <a:prstGeom prst="rect">
            <a:avLst/>
          </a:prstGeom>
          <a:noFill/>
          <a:ln w="9525">
            <a:noFill/>
            <a:miter lim="800000"/>
            <a:headEnd/>
            <a:tailEnd/>
          </a:ln>
        </p:spPr>
      </p:pic>
      <p:pic>
        <p:nvPicPr>
          <p:cNvPr id="19462" name="Picture 5" descr="IMG00365-20091214-1125"/>
          <p:cNvPicPr>
            <a:picLocks noChangeAspect="1" noChangeArrowheads="1"/>
          </p:cNvPicPr>
          <p:nvPr/>
        </p:nvPicPr>
        <p:blipFill>
          <a:blip r:embed="rId4" cstate="print"/>
          <a:srcRect/>
          <a:stretch>
            <a:fillRect/>
          </a:stretch>
        </p:blipFill>
        <p:spPr bwMode="auto">
          <a:xfrm>
            <a:off x="755650" y="3716338"/>
            <a:ext cx="3313113" cy="2486025"/>
          </a:xfrm>
          <a:prstGeom prst="rect">
            <a:avLst/>
          </a:prstGeom>
          <a:noFill/>
          <a:ln w="9525">
            <a:noFill/>
            <a:miter lim="800000"/>
            <a:headEnd/>
            <a:tailEnd/>
          </a:ln>
        </p:spPr>
      </p:pic>
      <p:pic>
        <p:nvPicPr>
          <p:cNvPr id="19463" name="Picture 6" descr="Heracles finished with lid off 005"/>
          <p:cNvPicPr>
            <a:picLocks noChangeAspect="1" noChangeArrowheads="1"/>
          </p:cNvPicPr>
          <p:nvPr/>
        </p:nvPicPr>
        <p:blipFill>
          <a:blip r:embed="rId5" cstate="print"/>
          <a:srcRect/>
          <a:stretch>
            <a:fillRect/>
          </a:stretch>
        </p:blipFill>
        <p:spPr bwMode="auto">
          <a:xfrm>
            <a:off x="4500563" y="3716338"/>
            <a:ext cx="3375025" cy="2532062"/>
          </a:xfrm>
          <a:prstGeom prst="rect">
            <a:avLst/>
          </a:prstGeom>
          <a:noFill/>
          <a:ln w="9525">
            <a:noFill/>
            <a:miter lim="800000"/>
            <a:headEnd/>
            <a:tailEnd/>
          </a:ln>
        </p:spPr>
      </p:pic>
    </p:spTree>
  </p:cSld>
  <p:clrMapOvr>
    <a:masterClrMapping/>
  </p:clrMapOvr>
  <p:transition spd="med" advClick="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3"/>
          <p:cNvSpPr>
            <a:spLocks noGrp="1"/>
          </p:cNvSpPr>
          <p:nvPr>
            <p:ph type="sldNum" sz="quarter" idx="4294967295"/>
          </p:nvPr>
        </p:nvSpPr>
        <p:spPr>
          <a:xfrm>
            <a:off x="7667625" y="6478588"/>
            <a:ext cx="1019175" cy="379412"/>
          </a:xfrm>
          <a:prstGeom prst="rect">
            <a:avLst/>
          </a:prstGeom>
          <a:noFill/>
        </p:spPr>
        <p:txBody>
          <a:bodyPr/>
          <a:lstStyle/>
          <a:p>
            <a:fld id="{40710DFA-44CB-484D-9E46-5EFFCA17C06C}" type="slidenum">
              <a:rPr lang="en-GB" smtClean="0"/>
              <a:pPr/>
              <a:t>19</a:t>
            </a:fld>
            <a:endParaRPr lang="en-GB" smtClean="0"/>
          </a:p>
        </p:txBody>
      </p:sp>
      <p:sp>
        <p:nvSpPr>
          <p:cNvPr id="21507" name="Rectangle 2"/>
          <p:cNvSpPr>
            <a:spLocks noGrp="1" noChangeArrowheads="1"/>
          </p:cNvSpPr>
          <p:nvPr>
            <p:ph type="body" idx="1"/>
          </p:nvPr>
        </p:nvSpPr>
        <p:spPr>
          <a:xfrm>
            <a:off x="179388" y="1341438"/>
            <a:ext cx="3887787" cy="2808287"/>
          </a:xfrm>
        </p:spPr>
        <p:txBody>
          <a:bodyPr/>
          <a:lstStyle/>
          <a:p>
            <a:pPr>
              <a:lnSpc>
                <a:spcPct val="80000"/>
              </a:lnSpc>
              <a:spcAft>
                <a:spcPct val="70000"/>
              </a:spcAft>
            </a:pPr>
            <a:r>
              <a:rPr lang="en-GB" sz="1800" smtClean="0"/>
              <a:t>David Brown offers a range of centre drive transmissions, optimised for use in cutting, shredding and milling applications</a:t>
            </a:r>
          </a:p>
          <a:p>
            <a:pPr>
              <a:lnSpc>
                <a:spcPct val="80000"/>
              </a:lnSpc>
              <a:spcAft>
                <a:spcPct val="70000"/>
              </a:spcAft>
            </a:pPr>
            <a:r>
              <a:rPr lang="en-GB" sz="1800" smtClean="0"/>
              <a:t>A range from 1,500kw to 10,000kW</a:t>
            </a:r>
          </a:p>
          <a:p>
            <a:pPr>
              <a:lnSpc>
                <a:spcPct val="80000"/>
              </a:lnSpc>
              <a:spcAft>
                <a:spcPct val="70000"/>
              </a:spcAft>
            </a:pPr>
            <a:r>
              <a:rPr lang="en-GB" sz="1800" smtClean="0"/>
              <a:t>Utilises a 2 Lay shaft ‘ Split Torque’ technology that enables load sharing and ‘half-load’ back up capability</a:t>
            </a:r>
          </a:p>
          <a:p>
            <a:pPr>
              <a:lnSpc>
                <a:spcPct val="80000"/>
              </a:lnSpc>
              <a:spcAft>
                <a:spcPct val="70000"/>
              </a:spcAft>
            </a:pPr>
            <a:r>
              <a:rPr lang="en-GB" sz="1800" smtClean="0"/>
              <a:t>David Brown design capability and extensive experience enable retrofit replacement of existing installations</a:t>
            </a:r>
          </a:p>
        </p:txBody>
      </p:sp>
      <p:sp>
        <p:nvSpPr>
          <p:cNvPr id="21508" name="Rectangle 3"/>
          <p:cNvSpPr>
            <a:spLocks noGrp="1" noChangeArrowheads="1"/>
          </p:cNvSpPr>
          <p:nvPr>
            <p:ph type="title"/>
          </p:nvPr>
        </p:nvSpPr>
        <p:spPr/>
        <p:txBody>
          <a:bodyPr/>
          <a:lstStyle/>
          <a:p>
            <a:r>
              <a:rPr lang="en-GB" dirty="0" smtClean="0"/>
              <a:t>Titan Mill Centre Drives</a:t>
            </a:r>
            <a:endParaRPr lang="en-US" dirty="0" smtClean="0"/>
          </a:p>
        </p:txBody>
      </p:sp>
      <p:sp>
        <p:nvSpPr>
          <p:cNvPr id="21509" name="Rectangle 5"/>
          <p:cNvSpPr>
            <a:spLocks noChangeArrowheads="1"/>
          </p:cNvSpPr>
          <p:nvPr/>
        </p:nvSpPr>
        <p:spPr bwMode="auto">
          <a:xfrm>
            <a:off x="179388" y="5562600"/>
            <a:ext cx="8569325" cy="819150"/>
          </a:xfrm>
          <a:prstGeom prst="rect">
            <a:avLst/>
          </a:prstGeom>
          <a:noFill/>
          <a:ln w="9525">
            <a:noFill/>
            <a:miter lim="800000"/>
            <a:headEnd/>
            <a:tailEnd/>
          </a:ln>
        </p:spPr>
        <p:txBody>
          <a:bodyPr lIns="0" tIns="0" rIns="0" bIns="0"/>
          <a:lstStyle/>
          <a:p>
            <a:pPr marL="342900" indent="-342900" eaLnBrk="0" hangingPunct="0">
              <a:lnSpc>
                <a:spcPct val="80000"/>
              </a:lnSpc>
              <a:spcBef>
                <a:spcPct val="20000"/>
              </a:spcBef>
              <a:spcAft>
                <a:spcPct val="70000"/>
              </a:spcAft>
              <a:buClr>
                <a:srgbClr val="C3271F"/>
              </a:buClr>
              <a:buFontTx/>
              <a:buChar char="•"/>
            </a:pPr>
            <a:r>
              <a:rPr lang="en-GB"/>
              <a:t>Designed to simplify maintenance and inspection -  horizontal split case design that enables easy top case removal and access to all drive shafts and bearings</a:t>
            </a:r>
            <a:endParaRPr lang="en-US"/>
          </a:p>
        </p:txBody>
      </p:sp>
      <p:pic>
        <p:nvPicPr>
          <p:cNvPr id="21510" name="Picture 6" descr="Heracles finished with lid off 012"/>
          <p:cNvPicPr>
            <a:picLocks noChangeAspect="1" noChangeArrowheads="1"/>
          </p:cNvPicPr>
          <p:nvPr/>
        </p:nvPicPr>
        <p:blipFill>
          <a:blip r:embed="rId2" cstate="print"/>
          <a:srcRect/>
          <a:stretch>
            <a:fillRect/>
          </a:stretch>
        </p:blipFill>
        <p:spPr bwMode="auto">
          <a:xfrm>
            <a:off x="4284663" y="1341438"/>
            <a:ext cx="4670425" cy="3887787"/>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4294967295"/>
          </p:nvPr>
        </p:nvSpPr>
        <p:spPr>
          <a:xfrm>
            <a:off x="7667625" y="6478588"/>
            <a:ext cx="1019175" cy="379412"/>
          </a:xfrm>
          <a:prstGeom prst="rect">
            <a:avLst/>
          </a:prstGeom>
          <a:noFill/>
        </p:spPr>
        <p:txBody>
          <a:bodyPr/>
          <a:lstStyle/>
          <a:p>
            <a:fld id="{D8EF8D0B-B93D-4CA1-8A93-7402C07363DE}" type="slidenum">
              <a:rPr lang="en-GB" smtClean="0"/>
              <a:pPr/>
              <a:t>2</a:t>
            </a:fld>
            <a:endParaRPr lang="en-GB" smtClean="0"/>
          </a:p>
        </p:txBody>
      </p:sp>
      <p:sp>
        <p:nvSpPr>
          <p:cNvPr id="6147" name="Rectangle 2"/>
          <p:cNvSpPr>
            <a:spLocks noGrp="1" noChangeArrowheads="1"/>
          </p:cNvSpPr>
          <p:nvPr>
            <p:ph type="title"/>
          </p:nvPr>
        </p:nvSpPr>
        <p:spPr>
          <a:xfrm>
            <a:off x="34925" y="73025"/>
            <a:ext cx="6769100" cy="692150"/>
          </a:xfrm>
        </p:spPr>
        <p:txBody>
          <a:bodyPr/>
          <a:lstStyle/>
          <a:p>
            <a:pPr eaLnBrk="1" hangingPunct="1"/>
            <a:r>
              <a:rPr lang="en-GB" sz="2600" dirty="0" smtClean="0"/>
              <a:t>Global Market References in Cement</a:t>
            </a:r>
            <a:endParaRPr lang="en-US" sz="2600" dirty="0" smtClean="0"/>
          </a:p>
        </p:txBody>
      </p:sp>
      <p:pic>
        <p:nvPicPr>
          <p:cNvPr id="6149" name="Picture 4" descr="Blue Circle Logo"/>
          <p:cNvPicPr>
            <a:picLocks noChangeAspect="1" noChangeArrowheads="1"/>
          </p:cNvPicPr>
          <p:nvPr/>
        </p:nvPicPr>
        <p:blipFill>
          <a:blip r:embed="rId2" cstate="print"/>
          <a:srcRect/>
          <a:stretch>
            <a:fillRect/>
          </a:stretch>
        </p:blipFill>
        <p:spPr bwMode="auto">
          <a:xfrm>
            <a:off x="7956550" y="5229225"/>
            <a:ext cx="1008063" cy="1008063"/>
          </a:xfrm>
          <a:prstGeom prst="rect">
            <a:avLst/>
          </a:prstGeom>
          <a:noFill/>
          <a:ln w="9525">
            <a:noFill/>
            <a:miter lim="800000"/>
            <a:headEnd/>
            <a:tailEnd/>
          </a:ln>
        </p:spPr>
      </p:pic>
      <p:pic>
        <p:nvPicPr>
          <p:cNvPr id="6150" name="Picture 5" descr="castlelogo-home"/>
          <p:cNvPicPr>
            <a:picLocks noChangeAspect="1" noChangeArrowheads="1"/>
          </p:cNvPicPr>
          <p:nvPr/>
        </p:nvPicPr>
        <p:blipFill>
          <a:blip r:embed="rId3" cstate="print"/>
          <a:srcRect/>
          <a:stretch>
            <a:fillRect/>
          </a:stretch>
        </p:blipFill>
        <p:spPr bwMode="auto">
          <a:xfrm>
            <a:off x="250825" y="1412875"/>
            <a:ext cx="3241675" cy="400050"/>
          </a:xfrm>
          <a:prstGeom prst="rect">
            <a:avLst/>
          </a:prstGeom>
          <a:noFill/>
          <a:ln w="9525">
            <a:noFill/>
            <a:miter lim="800000"/>
            <a:headEnd/>
            <a:tailEnd/>
          </a:ln>
        </p:spPr>
      </p:pic>
      <p:pic>
        <p:nvPicPr>
          <p:cNvPr id="6151" name="Picture 6" descr="CRH logo"/>
          <p:cNvPicPr>
            <a:picLocks noChangeAspect="1" noChangeArrowheads="1"/>
          </p:cNvPicPr>
          <p:nvPr/>
        </p:nvPicPr>
        <p:blipFill>
          <a:blip r:embed="rId4" cstate="print"/>
          <a:srcRect/>
          <a:stretch>
            <a:fillRect/>
          </a:stretch>
        </p:blipFill>
        <p:spPr bwMode="auto">
          <a:xfrm>
            <a:off x="7956550" y="3933825"/>
            <a:ext cx="922338" cy="922338"/>
          </a:xfrm>
          <a:prstGeom prst="rect">
            <a:avLst/>
          </a:prstGeom>
          <a:noFill/>
          <a:ln w="9525">
            <a:noFill/>
            <a:miter lim="800000"/>
            <a:headEnd/>
            <a:tailEnd/>
          </a:ln>
        </p:spPr>
      </p:pic>
      <p:pic>
        <p:nvPicPr>
          <p:cNvPr id="6152" name="Picture 7" descr="ENCI"/>
          <p:cNvPicPr>
            <a:picLocks noChangeAspect="1" noChangeArrowheads="1"/>
          </p:cNvPicPr>
          <p:nvPr/>
        </p:nvPicPr>
        <p:blipFill>
          <a:blip r:embed="rId5" cstate="print"/>
          <a:srcRect/>
          <a:stretch>
            <a:fillRect/>
          </a:stretch>
        </p:blipFill>
        <p:spPr bwMode="auto">
          <a:xfrm>
            <a:off x="5867400" y="3933825"/>
            <a:ext cx="1458913" cy="1011238"/>
          </a:xfrm>
          <a:prstGeom prst="rect">
            <a:avLst/>
          </a:prstGeom>
          <a:noFill/>
          <a:ln w="9525">
            <a:noFill/>
            <a:miter lim="800000"/>
            <a:headEnd/>
            <a:tailEnd/>
          </a:ln>
        </p:spPr>
      </p:pic>
      <p:pic>
        <p:nvPicPr>
          <p:cNvPr id="6153" name="Picture 8" descr="Foster Yeoman 1"/>
          <p:cNvPicPr>
            <a:picLocks noChangeAspect="1" noChangeArrowheads="1"/>
          </p:cNvPicPr>
          <p:nvPr/>
        </p:nvPicPr>
        <p:blipFill>
          <a:blip r:embed="rId6" cstate="print"/>
          <a:srcRect/>
          <a:stretch>
            <a:fillRect/>
          </a:stretch>
        </p:blipFill>
        <p:spPr bwMode="auto">
          <a:xfrm>
            <a:off x="250825" y="2060575"/>
            <a:ext cx="2228850" cy="1143000"/>
          </a:xfrm>
          <a:prstGeom prst="rect">
            <a:avLst/>
          </a:prstGeom>
          <a:noFill/>
          <a:ln w="9525">
            <a:noFill/>
            <a:miter lim="800000"/>
            <a:headEnd/>
            <a:tailEnd/>
          </a:ln>
        </p:spPr>
      </p:pic>
      <p:pic>
        <p:nvPicPr>
          <p:cNvPr id="6154" name="Picture 9" descr="Heidelberg"/>
          <p:cNvPicPr>
            <a:picLocks noChangeAspect="1" noChangeArrowheads="1"/>
          </p:cNvPicPr>
          <p:nvPr/>
        </p:nvPicPr>
        <p:blipFill>
          <a:blip r:embed="rId7" cstate="print"/>
          <a:srcRect t="32068" r="-5511" b="29008"/>
          <a:stretch>
            <a:fillRect/>
          </a:stretch>
        </p:blipFill>
        <p:spPr bwMode="auto">
          <a:xfrm>
            <a:off x="250825" y="5373688"/>
            <a:ext cx="3816350" cy="704850"/>
          </a:xfrm>
          <a:prstGeom prst="rect">
            <a:avLst/>
          </a:prstGeom>
          <a:noFill/>
          <a:ln w="9525">
            <a:noFill/>
            <a:miter lim="800000"/>
            <a:headEnd/>
            <a:tailEnd/>
          </a:ln>
        </p:spPr>
      </p:pic>
      <p:pic>
        <p:nvPicPr>
          <p:cNvPr id="6155" name="Picture 10" descr="Holcim logo"/>
          <p:cNvPicPr>
            <a:picLocks noChangeAspect="1" noChangeArrowheads="1"/>
          </p:cNvPicPr>
          <p:nvPr/>
        </p:nvPicPr>
        <p:blipFill>
          <a:blip r:embed="rId8" cstate="print"/>
          <a:srcRect/>
          <a:stretch>
            <a:fillRect/>
          </a:stretch>
        </p:blipFill>
        <p:spPr bwMode="auto">
          <a:xfrm>
            <a:off x="1979613" y="4437063"/>
            <a:ext cx="2016125" cy="947737"/>
          </a:xfrm>
          <a:prstGeom prst="rect">
            <a:avLst/>
          </a:prstGeom>
          <a:noFill/>
          <a:ln w="9525">
            <a:noFill/>
            <a:miter lim="800000"/>
            <a:headEnd/>
            <a:tailEnd/>
          </a:ln>
        </p:spPr>
      </p:pic>
      <p:pic>
        <p:nvPicPr>
          <p:cNvPr id="6156" name="Picture 11" descr="Italcementi logo 1"/>
          <p:cNvPicPr>
            <a:picLocks noChangeAspect="1" noChangeArrowheads="1"/>
          </p:cNvPicPr>
          <p:nvPr/>
        </p:nvPicPr>
        <p:blipFill>
          <a:blip r:embed="rId9" cstate="print"/>
          <a:srcRect/>
          <a:stretch>
            <a:fillRect/>
          </a:stretch>
        </p:blipFill>
        <p:spPr bwMode="auto">
          <a:xfrm>
            <a:off x="6011863" y="1268413"/>
            <a:ext cx="2881312" cy="527050"/>
          </a:xfrm>
          <a:prstGeom prst="rect">
            <a:avLst/>
          </a:prstGeom>
          <a:noFill/>
          <a:ln w="9525">
            <a:noFill/>
            <a:miter lim="800000"/>
            <a:headEnd/>
            <a:tailEnd/>
          </a:ln>
        </p:spPr>
      </p:pic>
      <p:pic>
        <p:nvPicPr>
          <p:cNvPr id="6157" name="Picture 12" descr="KHD"/>
          <p:cNvPicPr>
            <a:picLocks noChangeAspect="1" noChangeArrowheads="1"/>
          </p:cNvPicPr>
          <p:nvPr/>
        </p:nvPicPr>
        <p:blipFill>
          <a:blip r:embed="rId10" cstate="print"/>
          <a:srcRect/>
          <a:stretch>
            <a:fillRect/>
          </a:stretch>
        </p:blipFill>
        <p:spPr bwMode="auto">
          <a:xfrm>
            <a:off x="4143375" y="4000500"/>
            <a:ext cx="1152525" cy="923925"/>
          </a:xfrm>
          <a:prstGeom prst="rect">
            <a:avLst/>
          </a:prstGeom>
          <a:noFill/>
          <a:ln w="9525">
            <a:noFill/>
            <a:miter lim="800000"/>
            <a:headEnd/>
            <a:tailEnd/>
          </a:ln>
        </p:spPr>
      </p:pic>
      <p:pic>
        <p:nvPicPr>
          <p:cNvPr id="6158" name="Picture 13" descr="Lafarge logo"/>
          <p:cNvPicPr>
            <a:picLocks noChangeAspect="1" noChangeArrowheads="1"/>
          </p:cNvPicPr>
          <p:nvPr/>
        </p:nvPicPr>
        <p:blipFill>
          <a:blip r:embed="rId11" cstate="print"/>
          <a:srcRect/>
          <a:stretch>
            <a:fillRect/>
          </a:stretch>
        </p:blipFill>
        <p:spPr bwMode="auto">
          <a:xfrm>
            <a:off x="4143375" y="3214688"/>
            <a:ext cx="2087563" cy="641350"/>
          </a:xfrm>
          <a:prstGeom prst="rect">
            <a:avLst/>
          </a:prstGeom>
          <a:noFill/>
          <a:ln w="9525">
            <a:noFill/>
            <a:miter lim="800000"/>
            <a:headEnd/>
            <a:tailEnd/>
          </a:ln>
        </p:spPr>
      </p:pic>
      <p:pic>
        <p:nvPicPr>
          <p:cNvPr id="6159" name="Picture 14" descr="logo FLS"/>
          <p:cNvPicPr>
            <a:picLocks noChangeAspect="1" noChangeArrowheads="1"/>
          </p:cNvPicPr>
          <p:nvPr/>
        </p:nvPicPr>
        <p:blipFill>
          <a:blip r:embed="rId12" cstate="print"/>
          <a:srcRect t="26376" r="12563" b="27681"/>
          <a:stretch>
            <a:fillRect/>
          </a:stretch>
        </p:blipFill>
        <p:spPr bwMode="auto">
          <a:xfrm>
            <a:off x="6478588" y="2924175"/>
            <a:ext cx="2665412" cy="809625"/>
          </a:xfrm>
          <a:prstGeom prst="rect">
            <a:avLst/>
          </a:prstGeom>
          <a:noFill/>
          <a:ln w="9525">
            <a:noFill/>
            <a:miter lim="800000"/>
            <a:headEnd/>
            <a:tailEnd/>
          </a:ln>
        </p:spPr>
      </p:pic>
      <p:pic>
        <p:nvPicPr>
          <p:cNvPr id="6160" name="Picture 15" descr="logo-cemex_100px"/>
          <p:cNvPicPr>
            <a:picLocks noChangeAspect="1" noChangeArrowheads="1"/>
          </p:cNvPicPr>
          <p:nvPr/>
        </p:nvPicPr>
        <p:blipFill>
          <a:blip r:embed="rId13" cstate="print"/>
          <a:srcRect/>
          <a:stretch>
            <a:fillRect/>
          </a:stretch>
        </p:blipFill>
        <p:spPr bwMode="auto">
          <a:xfrm>
            <a:off x="5364163" y="5373688"/>
            <a:ext cx="2586037" cy="646112"/>
          </a:xfrm>
          <a:prstGeom prst="rect">
            <a:avLst/>
          </a:prstGeom>
          <a:noFill/>
          <a:ln w="9525">
            <a:noFill/>
            <a:miter lim="800000"/>
            <a:headEnd/>
            <a:tailEnd/>
          </a:ln>
        </p:spPr>
      </p:pic>
      <p:pic>
        <p:nvPicPr>
          <p:cNvPr id="6161" name="Picture 16" descr="Polysius logo"/>
          <p:cNvPicPr>
            <a:picLocks noChangeAspect="1" noChangeArrowheads="1"/>
          </p:cNvPicPr>
          <p:nvPr/>
        </p:nvPicPr>
        <p:blipFill>
          <a:blip r:embed="rId14" cstate="print"/>
          <a:srcRect/>
          <a:stretch>
            <a:fillRect/>
          </a:stretch>
        </p:blipFill>
        <p:spPr bwMode="auto">
          <a:xfrm>
            <a:off x="323850" y="3573463"/>
            <a:ext cx="1512888" cy="941387"/>
          </a:xfrm>
          <a:prstGeom prst="rect">
            <a:avLst/>
          </a:prstGeom>
          <a:noFill/>
          <a:ln w="9525">
            <a:noFill/>
            <a:miter lim="800000"/>
            <a:headEnd/>
            <a:tailEnd/>
          </a:ln>
        </p:spPr>
      </p:pic>
      <p:pic>
        <p:nvPicPr>
          <p:cNvPr id="6162" name="Picture 17" descr="Quinn_Group_logo"/>
          <p:cNvPicPr>
            <a:picLocks noChangeAspect="1" noChangeArrowheads="1"/>
          </p:cNvPicPr>
          <p:nvPr/>
        </p:nvPicPr>
        <p:blipFill>
          <a:blip r:embed="rId15" cstate="print"/>
          <a:srcRect/>
          <a:stretch>
            <a:fillRect/>
          </a:stretch>
        </p:blipFill>
        <p:spPr bwMode="auto">
          <a:xfrm>
            <a:off x="4356100" y="5229225"/>
            <a:ext cx="685800" cy="923925"/>
          </a:xfrm>
          <a:prstGeom prst="rect">
            <a:avLst/>
          </a:prstGeom>
          <a:noFill/>
          <a:ln w="9525">
            <a:noFill/>
            <a:miter lim="800000"/>
            <a:headEnd/>
            <a:tailEnd/>
          </a:ln>
        </p:spPr>
      </p:pic>
      <p:pic>
        <p:nvPicPr>
          <p:cNvPr id="6163" name="Picture 18"/>
          <p:cNvPicPr>
            <a:picLocks noChangeAspect="1" noChangeArrowheads="1"/>
          </p:cNvPicPr>
          <p:nvPr/>
        </p:nvPicPr>
        <p:blipFill>
          <a:blip r:embed="rId16" cstate="print"/>
          <a:srcRect/>
          <a:stretch>
            <a:fillRect/>
          </a:stretch>
        </p:blipFill>
        <p:spPr bwMode="auto">
          <a:xfrm>
            <a:off x="2771775" y="2420938"/>
            <a:ext cx="1295400" cy="865187"/>
          </a:xfrm>
          <a:prstGeom prst="rect">
            <a:avLst/>
          </a:prstGeom>
          <a:noFill/>
          <a:ln w="9525">
            <a:noFill/>
            <a:miter lim="800000"/>
            <a:headEnd/>
            <a:tailEnd/>
          </a:ln>
        </p:spPr>
      </p:pic>
      <p:pic>
        <p:nvPicPr>
          <p:cNvPr id="6167" name="Picture 23" descr="ghacem.gif"/>
          <p:cNvPicPr>
            <a:picLocks noChangeAspect="1"/>
          </p:cNvPicPr>
          <p:nvPr/>
        </p:nvPicPr>
        <p:blipFill>
          <a:blip r:embed="rId17" cstate="print"/>
          <a:srcRect/>
          <a:stretch>
            <a:fillRect/>
          </a:stretch>
        </p:blipFill>
        <p:spPr bwMode="auto">
          <a:xfrm>
            <a:off x="4214813" y="2071688"/>
            <a:ext cx="1905000" cy="952500"/>
          </a:xfrm>
          <a:prstGeom prst="rect">
            <a:avLst/>
          </a:prstGeom>
          <a:noFill/>
          <a:ln w="9525">
            <a:noFill/>
            <a:miter lim="800000"/>
            <a:headEnd/>
            <a:tailEnd/>
          </a:ln>
        </p:spPr>
      </p:pic>
    </p:spTree>
  </p:cSld>
  <p:clrMapOvr>
    <a:masterClrMapping/>
  </p:clrMapOvr>
  <p:transition spd="med"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3"/>
          <p:cNvSpPr>
            <a:spLocks noGrp="1"/>
          </p:cNvSpPr>
          <p:nvPr>
            <p:ph type="sldNum" sz="quarter" idx="4294967295"/>
          </p:nvPr>
        </p:nvSpPr>
        <p:spPr>
          <a:xfrm>
            <a:off x="7667625" y="6478588"/>
            <a:ext cx="1019175" cy="379412"/>
          </a:xfrm>
          <a:prstGeom prst="rect">
            <a:avLst/>
          </a:prstGeom>
          <a:noFill/>
        </p:spPr>
        <p:txBody>
          <a:bodyPr/>
          <a:lstStyle/>
          <a:p>
            <a:fld id="{010781BB-8982-4F2F-80CB-F6CAD6AB1926}" type="slidenum">
              <a:rPr lang="en-GB" smtClean="0"/>
              <a:pPr/>
              <a:t>20</a:t>
            </a:fld>
            <a:endParaRPr lang="en-GB" smtClean="0"/>
          </a:p>
        </p:txBody>
      </p:sp>
      <p:sp>
        <p:nvSpPr>
          <p:cNvPr id="22531" name="Rectangle 2"/>
          <p:cNvSpPr>
            <a:spLocks noChangeArrowheads="1"/>
          </p:cNvSpPr>
          <p:nvPr/>
        </p:nvSpPr>
        <p:spPr bwMode="auto">
          <a:xfrm>
            <a:off x="2627313" y="207963"/>
            <a:ext cx="6059487" cy="490537"/>
          </a:xfrm>
          <a:prstGeom prst="rect">
            <a:avLst/>
          </a:prstGeom>
          <a:noFill/>
          <a:ln w="9525">
            <a:noFill/>
            <a:miter lim="800000"/>
            <a:headEnd/>
            <a:tailEnd/>
          </a:ln>
        </p:spPr>
        <p:txBody>
          <a:bodyPr lIns="0" tIns="0" rIns="0" bIns="0" anchor="ctr"/>
          <a:lstStyle/>
          <a:p>
            <a:pPr eaLnBrk="0" hangingPunct="0">
              <a:spcBef>
                <a:spcPct val="30000"/>
              </a:spcBef>
            </a:pPr>
            <a:endParaRPr lang="en-US" sz="3000">
              <a:solidFill>
                <a:schemeClr val="bg1"/>
              </a:solidFill>
            </a:endParaRPr>
          </a:p>
        </p:txBody>
      </p:sp>
      <p:sp>
        <p:nvSpPr>
          <p:cNvPr id="22532" name="Rectangle 3"/>
          <p:cNvSpPr>
            <a:spLocks noChangeArrowheads="1"/>
          </p:cNvSpPr>
          <p:nvPr/>
        </p:nvSpPr>
        <p:spPr bwMode="auto">
          <a:xfrm>
            <a:off x="34925" y="1230313"/>
            <a:ext cx="4105275" cy="4143375"/>
          </a:xfrm>
          <a:prstGeom prst="rect">
            <a:avLst/>
          </a:prstGeom>
          <a:noFill/>
          <a:ln w="9525">
            <a:noFill/>
            <a:miter lim="800000"/>
            <a:headEnd/>
            <a:tailEnd/>
          </a:ln>
        </p:spPr>
        <p:txBody>
          <a:bodyPr anchor="ctr">
            <a:spAutoFit/>
          </a:bodyPr>
          <a:lstStyle/>
          <a:p>
            <a:pPr marL="444500" indent="-444500" eaLnBrk="0" hangingPunct="0">
              <a:spcBef>
                <a:spcPct val="30000"/>
              </a:spcBef>
              <a:spcAft>
                <a:spcPct val="75000"/>
              </a:spcAft>
              <a:buClr>
                <a:srgbClr val="ED1B2D"/>
              </a:buClr>
              <a:buFontTx/>
              <a:buChar char="•"/>
            </a:pPr>
            <a:r>
              <a:rPr lang="en-GB">
                <a:latin typeface="Verdana" pitchFamily="34" charset="0"/>
              </a:rPr>
              <a:t>The “Split Torque” design of this unit is based on our proven Centre Drive unit which is specifically designed for sugar mill drives that are driven directly on to the mill head through a high torque coupling to the trunnion.  </a:t>
            </a:r>
          </a:p>
          <a:p>
            <a:pPr marL="444500" indent="-444500" eaLnBrk="0" hangingPunct="0">
              <a:spcBef>
                <a:spcPct val="30000"/>
              </a:spcBef>
              <a:spcAft>
                <a:spcPct val="75000"/>
              </a:spcAft>
              <a:buClr>
                <a:srgbClr val="ED1B2D"/>
              </a:buClr>
              <a:buFontTx/>
              <a:buChar char="•"/>
            </a:pPr>
            <a:r>
              <a:rPr lang="en-GB">
                <a:latin typeface="Verdana" pitchFamily="34" charset="0"/>
              </a:rPr>
              <a:t>The top casing of the unit is not a structural member of the gear casing and can be removed without disturbing any of the internal components.</a:t>
            </a:r>
          </a:p>
        </p:txBody>
      </p:sp>
      <p:sp>
        <p:nvSpPr>
          <p:cNvPr id="22533" name="Rectangle 4"/>
          <p:cNvSpPr>
            <a:spLocks noGrp="1" noChangeArrowheads="1"/>
          </p:cNvSpPr>
          <p:nvPr>
            <p:ph type="title"/>
          </p:nvPr>
        </p:nvSpPr>
        <p:spPr/>
        <p:txBody>
          <a:bodyPr/>
          <a:lstStyle/>
          <a:p>
            <a:r>
              <a:rPr lang="en-GB" smtClean="0"/>
              <a:t>General Design Principle</a:t>
            </a:r>
            <a:endParaRPr lang="en-US" smtClean="0"/>
          </a:p>
        </p:txBody>
      </p:sp>
      <p:sp>
        <p:nvSpPr>
          <p:cNvPr id="22534" name="Rectangle 6"/>
          <p:cNvSpPr>
            <a:spLocks noChangeArrowheads="1"/>
          </p:cNvSpPr>
          <p:nvPr/>
        </p:nvSpPr>
        <p:spPr bwMode="auto">
          <a:xfrm>
            <a:off x="34925" y="5392738"/>
            <a:ext cx="8497888" cy="915987"/>
          </a:xfrm>
          <a:prstGeom prst="rect">
            <a:avLst/>
          </a:prstGeom>
          <a:noFill/>
          <a:ln w="9525">
            <a:noFill/>
            <a:miter lim="800000"/>
            <a:headEnd/>
            <a:tailEnd/>
          </a:ln>
        </p:spPr>
        <p:txBody>
          <a:bodyPr anchor="ctr">
            <a:spAutoFit/>
          </a:bodyPr>
          <a:lstStyle/>
          <a:p>
            <a:pPr marL="444500" indent="-444500" eaLnBrk="0" hangingPunct="0">
              <a:spcBef>
                <a:spcPct val="30000"/>
              </a:spcBef>
              <a:spcAft>
                <a:spcPct val="75000"/>
              </a:spcAft>
              <a:buClr>
                <a:srgbClr val="ED1B2D"/>
              </a:buClr>
              <a:buFontTx/>
              <a:buChar char="•"/>
            </a:pPr>
            <a:r>
              <a:rPr lang="en-GB">
                <a:latin typeface="Verdana" pitchFamily="34" charset="0"/>
              </a:rPr>
              <a:t>Design of the unit ensures torque is equally split between each line of reduction gears giving a balanced, reliable and smooth drive to the mill.</a:t>
            </a:r>
          </a:p>
        </p:txBody>
      </p:sp>
      <p:pic>
        <p:nvPicPr>
          <p:cNvPr id="22535" name="Picture 7" descr="Heracles finished with lid off 001"/>
          <p:cNvPicPr>
            <a:picLocks noChangeAspect="1" noChangeArrowheads="1"/>
          </p:cNvPicPr>
          <p:nvPr/>
        </p:nvPicPr>
        <p:blipFill>
          <a:blip r:embed="rId2" cstate="print"/>
          <a:srcRect/>
          <a:stretch>
            <a:fillRect/>
          </a:stretch>
        </p:blipFill>
        <p:spPr bwMode="auto">
          <a:xfrm>
            <a:off x="4067175" y="1268413"/>
            <a:ext cx="4851400" cy="3960812"/>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3"/>
          <p:cNvSpPr>
            <a:spLocks noGrp="1"/>
          </p:cNvSpPr>
          <p:nvPr>
            <p:ph type="sldNum" sz="quarter" idx="4294967295"/>
          </p:nvPr>
        </p:nvSpPr>
        <p:spPr>
          <a:xfrm>
            <a:off x="7667625" y="6478588"/>
            <a:ext cx="1019175" cy="379412"/>
          </a:xfrm>
          <a:prstGeom prst="rect">
            <a:avLst/>
          </a:prstGeom>
          <a:noFill/>
        </p:spPr>
        <p:txBody>
          <a:bodyPr/>
          <a:lstStyle/>
          <a:p>
            <a:fld id="{52EFD9A3-8E0F-423E-A3AE-DE0333385E96}" type="slidenum">
              <a:rPr lang="en-GB" smtClean="0"/>
              <a:pPr/>
              <a:t>21</a:t>
            </a:fld>
            <a:endParaRPr lang="en-GB" smtClean="0"/>
          </a:p>
        </p:txBody>
      </p:sp>
      <p:pic>
        <p:nvPicPr>
          <p:cNvPr id="23555" name="Picture 2" descr="FLS Sugar"/>
          <p:cNvPicPr>
            <a:picLocks noChangeAspect="1" noChangeArrowheads="1"/>
          </p:cNvPicPr>
          <p:nvPr/>
        </p:nvPicPr>
        <p:blipFill>
          <a:blip r:embed="rId2" cstate="print"/>
          <a:srcRect/>
          <a:stretch>
            <a:fillRect/>
          </a:stretch>
        </p:blipFill>
        <p:spPr bwMode="auto">
          <a:xfrm>
            <a:off x="2700338" y="2636838"/>
            <a:ext cx="2879725" cy="2162175"/>
          </a:xfrm>
          <a:prstGeom prst="rect">
            <a:avLst/>
          </a:prstGeom>
          <a:noFill/>
          <a:ln w="9525">
            <a:noFill/>
            <a:miter lim="800000"/>
            <a:headEnd/>
            <a:tailEnd/>
          </a:ln>
        </p:spPr>
      </p:pic>
      <p:sp>
        <p:nvSpPr>
          <p:cNvPr id="23556" name="Rectangle 3"/>
          <p:cNvSpPr>
            <a:spLocks noChangeArrowheads="1"/>
          </p:cNvSpPr>
          <p:nvPr/>
        </p:nvSpPr>
        <p:spPr bwMode="auto">
          <a:xfrm>
            <a:off x="2627313" y="207963"/>
            <a:ext cx="6059487" cy="490537"/>
          </a:xfrm>
          <a:prstGeom prst="rect">
            <a:avLst/>
          </a:prstGeom>
          <a:noFill/>
          <a:ln w="9525">
            <a:noFill/>
            <a:miter lim="800000"/>
            <a:headEnd/>
            <a:tailEnd/>
          </a:ln>
        </p:spPr>
        <p:txBody>
          <a:bodyPr lIns="0" tIns="0" rIns="0" bIns="0" anchor="ctr"/>
          <a:lstStyle/>
          <a:p>
            <a:pPr eaLnBrk="0" hangingPunct="0">
              <a:spcBef>
                <a:spcPct val="30000"/>
              </a:spcBef>
            </a:pPr>
            <a:endParaRPr lang="en-US" sz="3000">
              <a:solidFill>
                <a:schemeClr val="bg1"/>
              </a:solidFill>
            </a:endParaRPr>
          </a:p>
        </p:txBody>
      </p:sp>
      <p:sp>
        <p:nvSpPr>
          <p:cNvPr id="23557" name="Rectangle 4"/>
          <p:cNvSpPr>
            <a:spLocks noChangeArrowheads="1"/>
          </p:cNvSpPr>
          <p:nvPr/>
        </p:nvSpPr>
        <p:spPr bwMode="auto">
          <a:xfrm>
            <a:off x="539750" y="1262063"/>
            <a:ext cx="5616575" cy="825500"/>
          </a:xfrm>
          <a:prstGeom prst="rect">
            <a:avLst/>
          </a:prstGeom>
          <a:noFill/>
          <a:ln w="9525">
            <a:noFill/>
            <a:miter lim="800000"/>
            <a:headEnd/>
            <a:tailEnd/>
          </a:ln>
        </p:spPr>
        <p:txBody>
          <a:bodyPr anchor="ctr">
            <a:spAutoFit/>
          </a:bodyPr>
          <a:lstStyle/>
          <a:p>
            <a:pPr eaLnBrk="0" hangingPunct="0">
              <a:spcBef>
                <a:spcPct val="30000"/>
              </a:spcBef>
            </a:pPr>
            <a:r>
              <a:rPr lang="en-GB" sz="1600">
                <a:latin typeface="Verdana" pitchFamily="34" charset="0"/>
              </a:rPr>
              <a:t>Experienced with many installations globally that have provided trouble free operation for 50 years or more…..</a:t>
            </a:r>
          </a:p>
        </p:txBody>
      </p:sp>
      <p:pic>
        <p:nvPicPr>
          <p:cNvPr id="23558" name="Picture 5" descr="Ceme_007"/>
          <p:cNvPicPr>
            <a:picLocks noChangeAspect="1" noChangeArrowheads="1"/>
          </p:cNvPicPr>
          <p:nvPr/>
        </p:nvPicPr>
        <p:blipFill>
          <a:blip r:embed="rId3" cstate="print"/>
          <a:srcRect/>
          <a:stretch>
            <a:fillRect/>
          </a:stretch>
        </p:blipFill>
        <p:spPr bwMode="auto">
          <a:xfrm>
            <a:off x="250825" y="2205038"/>
            <a:ext cx="2520950" cy="1971675"/>
          </a:xfrm>
          <a:prstGeom prst="rect">
            <a:avLst/>
          </a:prstGeom>
          <a:noFill/>
          <a:ln w="9525">
            <a:noFill/>
            <a:miter lim="800000"/>
            <a:headEnd/>
            <a:tailEnd/>
          </a:ln>
        </p:spPr>
      </p:pic>
      <p:pic>
        <p:nvPicPr>
          <p:cNvPr id="23559" name="Picture 6" descr="Ceme_009"/>
          <p:cNvPicPr>
            <a:picLocks noChangeAspect="1" noChangeArrowheads="1"/>
          </p:cNvPicPr>
          <p:nvPr/>
        </p:nvPicPr>
        <p:blipFill>
          <a:blip r:embed="rId4" cstate="print"/>
          <a:srcRect/>
          <a:stretch>
            <a:fillRect/>
          </a:stretch>
        </p:blipFill>
        <p:spPr bwMode="auto">
          <a:xfrm>
            <a:off x="6883400" y="1773238"/>
            <a:ext cx="2081213" cy="2663825"/>
          </a:xfrm>
          <a:prstGeom prst="rect">
            <a:avLst/>
          </a:prstGeom>
          <a:noFill/>
          <a:ln w="9525">
            <a:noFill/>
            <a:miter lim="800000"/>
            <a:headEnd/>
            <a:tailEnd/>
          </a:ln>
        </p:spPr>
      </p:pic>
      <p:sp>
        <p:nvSpPr>
          <p:cNvPr id="23560" name="Rectangle 7"/>
          <p:cNvSpPr>
            <a:spLocks noGrp="1" noChangeArrowheads="1"/>
          </p:cNvSpPr>
          <p:nvPr>
            <p:ph type="title"/>
          </p:nvPr>
        </p:nvSpPr>
        <p:spPr/>
        <p:txBody>
          <a:bodyPr/>
          <a:lstStyle/>
          <a:p>
            <a:r>
              <a:rPr lang="en-GB" smtClean="0"/>
              <a:t>Our Centre Drive Pedigree…</a:t>
            </a:r>
            <a:endParaRPr lang="en-US" smtClean="0"/>
          </a:p>
        </p:txBody>
      </p:sp>
      <p:pic>
        <p:nvPicPr>
          <p:cNvPr id="23561" name="Picture 8" descr="Ceme_008"/>
          <p:cNvPicPr>
            <a:picLocks noChangeAspect="1" noChangeArrowheads="1"/>
          </p:cNvPicPr>
          <p:nvPr/>
        </p:nvPicPr>
        <p:blipFill>
          <a:blip r:embed="rId5" cstate="print"/>
          <a:srcRect/>
          <a:stretch>
            <a:fillRect/>
          </a:stretch>
        </p:blipFill>
        <p:spPr bwMode="auto">
          <a:xfrm>
            <a:off x="5508625" y="3717925"/>
            <a:ext cx="1801813" cy="2447925"/>
          </a:xfrm>
          <a:prstGeom prst="rect">
            <a:avLst/>
          </a:prstGeom>
          <a:noFill/>
          <a:ln w="9525">
            <a:noFill/>
            <a:miter lim="800000"/>
            <a:headEnd/>
            <a:tailEnd/>
          </a:ln>
        </p:spPr>
      </p:pic>
      <p:pic>
        <p:nvPicPr>
          <p:cNvPr id="23562" name="Picture 9" descr="Ceme_013"/>
          <p:cNvPicPr>
            <a:picLocks noChangeAspect="1" noChangeArrowheads="1"/>
          </p:cNvPicPr>
          <p:nvPr/>
        </p:nvPicPr>
        <p:blipFill>
          <a:blip r:embed="rId6" cstate="print"/>
          <a:srcRect/>
          <a:stretch>
            <a:fillRect/>
          </a:stretch>
        </p:blipFill>
        <p:spPr bwMode="auto">
          <a:xfrm>
            <a:off x="1108075" y="3738563"/>
            <a:ext cx="1735138" cy="2498725"/>
          </a:xfrm>
          <a:prstGeom prst="rect">
            <a:avLst/>
          </a:prstGeom>
          <a:noFill/>
          <a:ln w="9525">
            <a:noFill/>
            <a:miter lim="800000"/>
            <a:headEnd/>
            <a:tailEnd/>
          </a:ln>
        </p:spPr>
      </p:pic>
      <p:sp>
        <p:nvSpPr>
          <p:cNvPr id="23563" name="Text Box 10"/>
          <p:cNvSpPr txBox="1">
            <a:spLocks noChangeArrowheads="1"/>
          </p:cNvSpPr>
          <p:nvPr/>
        </p:nvSpPr>
        <p:spPr bwMode="auto">
          <a:xfrm>
            <a:off x="3276600" y="5208588"/>
            <a:ext cx="1454150" cy="517525"/>
          </a:xfrm>
          <a:prstGeom prst="rect">
            <a:avLst/>
          </a:prstGeom>
          <a:noFill/>
          <a:ln w="9525">
            <a:noFill/>
            <a:miter lim="800000"/>
            <a:headEnd/>
            <a:tailEnd/>
          </a:ln>
        </p:spPr>
        <p:txBody>
          <a:bodyPr wrap="none">
            <a:spAutoFit/>
          </a:bodyPr>
          <a:lstStyle/>
          <a:p>
            <a:pPr algn="ctr" eaLnBrk="0" hangingPunct="0">
              <a:spcBef>
                <a:spcPct val="30000"/>
              </a:spcBef>
            </a:pPr>
            <a:r>
              <a:rPr lang="en-GB" sz="1400" i="1"/>
              <a:t>DB “CD” Units</a:t>
            </a:r>
          </a:p>
          <a:p>
            <a:pPr algn="ctr" eaLnBrk="0" hangingPunct="0">
              <a:spcBef>
                <a:spcPct val="30000"/>
              </a:spcBef>
            </a:pPr>
            <a:r>
              <a:rPr lang="en-GB" sz="1400" i="1"/>
              <a:t>(Incl. “Symetro”)</a:t>
            </a:r>
          </a:p>
        </p:txBody>
      </p:sp>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3"/>
          <p:cNvSpPr>
            <a:spLocks noGrp="1"/>
          </p:cNvSpPr>
          <p:nvPr>
            <p:ph type="sldNum" sz="quarter" idx="4294967295"/>
          </p:nvPr>
        </p:nvSpPr>
        <p:spPr>
          <a:xfrm>
            <a:off x="7667625" y="6478588"/>
            <a:ext cx="1019175" cy="379412"/>
          </a:xfrm>
          <a:prstGeom prst="rect">
            <a:avLst/>
          </a:prstGeom>
          <a:noFill/>
        </p:spPr>
        <p:txBody>
          <a:bodyPr/>
          <a:lstStyle/>
          <a:p>
            <a:fld id="{0E262650-23BF-42B2-A534-F7A16B8A64D9}" type="slidenum">
              <a:rPr lang="en-GB" smtClean="0"/>
              <a:pPr/>
              <a:t>22</a:t>
            </a:fld>
            <a:endParaRPr lang="en-GB" smtClean="0"/>
          </a:p>
        </p:txBody>
      </p:sp>
      <p:sp>
        <p:nvSpPr>
          <p:cNvPr id="24579" name="Rectangle 2"/>
          <p:cNvSpPr>
            <a:spLocks noChangeArrowheads="1"/>
          </p:cNvSpPr>
          <p:nvPr/>
        </p:nvSpPr>
        <p:spPr bwMode="auto">
          <a:xfrm>
            <a:off x="2627313" y="207963"/>
            <a:ext cx="6059487" cy="490537"/>
          </a:xfrm>
          <a:prstGeom prst="rect">
            <a:avLst/>
          </a:prstGeom>
          <a:noFill/>
          <a:ln w="9525">
            <a:noFill/>
            <a:miter lim="800000"/>
            <a:headEnd/>
            <a:tailEnd/>
          </a:ln>
        </p:spPr>
        <p:txBody>
          <a:bodyPr lIns="0" tIns="0" rIns="0" bIns="0" anchor="ctr"/>
          <a:lstStyle/>
          <a:p>
            <a:pPr eaLnBrk="0" hangingPunct="0">
              <a:spcBef>
                <a:spcPct val="30000"/>
              </a:spcBef>
            </a:pPr>
            <a:endParaRPr lang="en-US" sz="3000">
              <a:solidFill>
                <a:schemeClr val="bg1"/>
              </a:solidFill>
            </a:endParaRPr>
          </a:p>
        </p:txBody>
      </p:sp>
      <p:sp>
        <p:nvSpPr>
          <p:cNvPr id="24580" name="Rectangle 3"/>
          <p:cNvSpPr>
            <a:spLocks noGrp="1" noChangeArrowheads="1"/>
          </p:cNvSpPr>
          <p:nvPr>
            <p:ph type="title"/>
          </p:nvPr>
        </p:nvSpPr>
        <p:spPr/>
        <p:txBody>
          <a:bodyPr/>
          <a:lstStyle/>
          <a:p>
            <a:r>
              <a:rPr lang="en-GB" smtClean="0"/>
              <a:t>Features of the Titan Range</a:t>
            </a:r>
            <a:endParaRPr lang="en-US" smtClean="0"/>
          </a:p>
        </p:txBody>
      </p:sp>
      <p:pic>
        <p:nvPicPr>
          <p:cNvPr id="24581" name="Picture 4" descr="Titan 2d"/>
          <p:cNvPicPr>
            <a:picLocks noChangeAspect="1" noChangeArrowheads="1"/>
          </p:cNvPicPr>
          <p:nvPr/>
        </p:nvPicPr>
        <p:blipFill>
          <a:blip r:embed="rId2" cstate="print"/>
          <a:srcRect/>
          <a:stretch>
            <a:fillRect/>
          </a:stretch>
        </p:blipFill>
        <p:spPr bwMode="auto">
          <a:xfrm>
            <a:off x="1692275" y="1474788"/>
            <a:ext cx="5832475" cy="4762500"/>
          </a:xfrm>
          <a:prstGeom prst="rect">
            <a:avLst/>
          </a:prstGeom>
          <a:noFill/>
          <a:ln w="9525">
            <a:noFill/>
            <a:miter lim="800000"/>
            <a:headEnd/>
            <a:tailEnd/>
          </a:ln>
        </p:spPr>
      </p:pic>
      <p:sp>
        <p:nvSpPr>
          <p:cNvPr id="24582" name="AutoShape 5"/>
          <p:cNvSpPr>
            <a:spLocks/>
          </p:cNvSpPr>
          <p:nvPr/>
        </p:nvSpPr>
        <p:spPr bwMode="auto">
          <a:xfrm>
            <a:off x="114300" y="2564904"/>
            <a:ext cx="2297460" cy="1078409"/>
          </a:xfrm>
          <a:prstGeom prst="borderCallout2">
            <a:avLst>
              <a:gd name="adj1" fmla="val 12042"/>
              <a:gd name="adj2" fmla="val 103722"/>
              <a:gd name="adj3" fmla="val 12042"/>
              <a:gd name="adj4" fmla="val 109000"/>
              <a:gd name="adj5" fmla="val 8028"/>
              <a:gd name="adj6" fmla="val 123120"/>
            </a:avLst>
          </a:prstGeom>
          <a:solidFill>
            <a:schemeClr val="bg1"/>
          </a:solidFill>
          <a:ln w="9525">
            <a:solidFill>
              <a:srgbClr val="ED1B2D"/>
            </a:solidFill>
            <a:miter lim="800000"/>
            <a:headEnd/>
            <a:tailEnd/>
          </a:ln>
        </p:spPr>
        <p:txBody>
          <a:bodyPr anchor="ctr"/>
          <a:lstStyle/>
          <a:p>
            <a:pPr algn="ctr" eaLnBrk="0" hangingPunct="0">
              <a:spcBef>
                <a:spcPct val="30000"/>
              </a:spcBef>
            </a:pPr>
            <a:r>
              <a:rPr lang="en-GB" sz="1400" dirty="0">
                <a:solidFill>
                  <a:srgbClr val="ED1B2D"/>
                </a:solidFill>
                <a:latin typeface="Verdana" pitchFamily="34" charset="0"/>
              </a:rPr>
              <a:t>Horizontal split gear case – enabling all gears to be inspected in-situ and removed/ repaired independently</a:t>
            </a:r>
            <a:endParaRPr lang="en-US" sz="1400" dirty="0">
              <a:solidFill>
                <a:srgbClr val="ED1B2D"/>
              </a:solidFill>
              <a:latin typeface="Verdana" pitchFamily="34" charset="0"/>
            </a:endParaRPr>
          </a:p>
        </p:txBody>
      </p:sp>
      <p:sp>
        <p:nvSpPr>
          <p:cNvPr id="24583" name="AutoShape 6"/>
          <p:cNvSpPr>
            <a:spLocks/>
          </p:cNvSpPr>
          <p:nvPr/>
        </p:nvSpPr>
        <p:spPr bwMode="auto">
          <a:xfrm>
            <a:off x="6069013" y="2187575"/>
            <a:ext cx="2952750" cy="953393"/>
          </a:xfrm>
          <a:prstGeom prst="borderCallout2">
            <a:avLst>
              <a:gd name="adj1" fmla="val 19250"/>
              <a:gd name="adj2" fmla="val -2579"/>
              <a:gd name="adj3" fmla="val 19250"/>
              <a:gd name="adj4" fmla="val -9731"/>
              <a:gd name="adj5" fmla="val 111764"/>
              <a:gd name="adj6" fmla="val -45912"/>
            </a:avLst>
          </a:prstGeom>
          <a:solidFill>
            <a:schemeClr val="bg1"/>
          </a:solidFill>
          <a:ln w="9525">
            <a:solidFill>
              <a:srgbClr val="ED1B2D"/>
            </a:solidFill>
            <a:miter lim="800000"/>
            <a:headEnd/>
            <a:tailEnd/>
          </a:ln>
        </p:spPr>
        <p:txBody>
          <a:bodyPr anchor="ctr"/>
          <a:lstStyle/>
          <a:p>
            <a:pPr algn="ctr" eaLnBrk="0" hangingPunct="0">
              <a:spcBef>
                <a:spcPct val="30000"/>
              </a:spcBef>
            </a:pPr>
            <a:r>
              <a:rPr lang="en-GB" sz="1400" dirty="0">
                <a:solidFill>
                  <a:srgbClr val="ED1B2D"/>
                </a:solidFill>
                <a:latin typeface="Verdana" pitchFamily="34" charset="0"/>
              </a:rPr>
              <a:t>Single piece forged, case hardened and profile ground main wheel, utilising naval marine expertise</a:t>
            </a:r>
            <a:endParaRPr lang="en-US" sz="1400" dirty="0">
              <a:solidFill>
                <a:srgbClr val="ED1B2D"/>
              </a:solidFill>
              <a:latin typeface="Verdana" pitchFamily="34" charset="0"/>
            </a:endParaRPr>
          </a:p>
        </p:txBody>
      </p:sp>
      <p:sp>
        <p:nvSpPr>
          <p:cNvPr id="24584" name="AutoShape 7"/>
          <p:cNvSpPr>
            <a:spLocks/>
          </p:cNvSpPr>
          <p:nvPr/>
        </p:nvSpPr>
        <p:spPr bwMode="auto">
          <a:xfrm>
            <a:off x="250825" y="3789040"/>
            <a:ext cx="2305050" cy="864096"/>
          </a:xfrm>
          <a:prstGeom prst="borderCallout2">
            <a:avLst>
              <a:gd name="adj1" fmla="val 17648"/>
              <a:gd name="adj2" fmla="val 103306"/>
              <a:gd name="adj3" fmla="val 17648"/>
              <a:gd name="adj4" fmla="val 117838"/>
              <a:gd name="adj5" fmla="val -59560"/>
              <a:gd name="adj6" fmla="val 148139"/>
            </a:avLst>
          </a:prstGeom>
          <a:solidFill>
            <a:schemeClr val="bg1"/>
          </a:solidFill>
          <a:ln w="9525">
            <a:solidFill>
              <a:srgbClr val="ED1B2D"/>
            </a:solidFill>
            <a:miter lim="800000"/>
            <a:headEnd/>
            <a:tailEnd/>
          </a:ln>
        </p:spPr>
        <p:txBody>
          <a:bodyPr anchor="ctr"/>
          <a:lstStyle/>
          <a:p>
            <a:pPr algn="ctr" eaLnBrk="0" hangingPunct="0">
              <a:spcBef>
                <a:spcPct val="30000"/>
              </a:spcBef>
            </a:pPr>
            <a:r>
              <a:rPr lang="en-GB" sz="1400" dirty="0">
                <a:solidFill>
                  <a:srgbClr val="ED1B2D"/>
                </a:solidFill>
                <a:latin typeface="Verdana" pitchFamily="34" charset="0"/>
              </a:rPr>
              <a:t>No Overhung Gears – all gear shafts supported by bearings at each end</a:t>
            </a:r>
            <a:endParaRPr lang="en-US" sz="1400" dirty="0">
              <a:solidFill>
                <a:srgbClr val="ED1B2D"/>
              </a:solidFill>
              <a:latin typeface="Verdana" pitchFamily="34" charset="0"/>
            </a:endParaRPr>
          </a:p>
        </p:txBody>
      </p:sp>
      <p:sp>
        <p:nvSpPr>
          <p:cNvPr id="24585" name="AutoShape 8"/>
          <p:cNvSpPr>
            <a:spLocks/>
          </p:cNvSpPr>
          <p:nvPr/>
        </p:nvSpPr>
        <p:spPr bwMode="auto">
          <a:xfrm>
            <a:off x="6660232" y="3400425"/>
            <a:ext cx="2355181" cy="1468735"/>
          </a:xfrm>
          <a:prstGeom prst="borderCallout2">
            <a:avLst>
              <a:gd name="adj1" fmla="val 9551"/>
              <a:gd name="adj2" fmla="val -3440"/>
              <a:gd name="adj3" fmla="val 9551"/>
              <a:gd name="adj4" fmla="val -15486"/>
              <a:gd name="adj5" fmla="val 65519"/>
              <a:gd name="adj6" fmla="val -50537"/>
            </a:avLst>
          </a:prstGeom>
          <a:solidFill>
            <a:schemeClr val="bg1"/>
          </a:solidFill>
          <a:ln w="9525">
            <a:solidFill>
              <a:srgbClr val="ED1B2D"/>
            </a:solidFill>
            <a:miter lim="800000"/>
            <a:headEnd/>
            <a:tailEnd/>
          </a:ln>
        </p:spPr>
        <p:txBody>
          <a:bodyPr anchor="ctr"/>
          <a:lstStyle/>
          <a:p>
            <a:pPr algn="ctr" eaLnBrk="0" hangingPunct="0">
              <a:spcBef>
                <a:spcPct val="30000"/>
              </a:spcBef>
            </a:pPr>
            <a:r>
              <a:rPr lang="en-GB" sz="1400" dirty="0">
                <a:solidFill>
                  <a:srgbClr val="ED1B2D"/>
                </a:solidFill>
                <a:latin typeface="Verdana" pitchFamily="34" charset="0"/>
              </a:rPr>
              <a:t>LH and RH gear trains identical, minimising strategic spares holdings.  Also enables unit to run at half load, should one gear train fail</a:t>
            </a:r>
            <a:endParaRPr lang="en-US" sz="1400" dirty="0">
              <a:solidFill>
                <a:srgbClr val="ED1B2D"/>
              </a:solidFill>
              <a:latin typeface="Verdana" pitchFamily="34" charset="0"/>
            </a:endParaRPr>
          </a:p>
        </p:txBody>
      </p:sp>
      <p:sp>
        <p:nvSpPr>
          <p:cNvPr id="24586" name="AutoShape 9"/>
          <p:cNvSpPr>
            <a:spLocks/>
          </p:cNvSpPr>
          <p:nvPr/>
        </p:nvSpPr>
        <p:spPr bwMode="auto">
          <a:xfrm>
            <a:off x="323850" y="5589588"/>
            <a:ext cx="3456062" cy="719732"/>
          </a:xfrm>
          <a:prstGeom prst="borderCallout2">
            <a:avLst>
              <a:gd name="adj1" fmla="val 17648"/>
              <a:gd name="adj2" fmla="val 102301"/>
              <a:gd name="adj3" fmla="val 17648"/>
              <a:gd name="adj4" fmla="val 121810"/>
              <a:gd name="adj5" fmla="val -43630"/>
              <a:gd name="adj6" fmla="val 162657"/>
            </a:avLst>
          </a:prstGeom>
          <a:solidFill>
            <a:schemeClr val="bg1"/>
          </a:solidFill>
          <a:ln w="9525">
            <a:solidFill>
              <a:srgbClr val="ED1B2D"/>
            </a:solidFill>
            <a:miter lim="800000"/>
            <a:headEnd/>
            <a:tailEnd/>
          </a:ln>
        </p:spPr>
        <p:txBody>
          <a:bodyPr anchor="ctr"/>
          <a:lstStyle/>
          <a:p>
            <a:pPr algn="ctr" eaLnBrk="0" hangingPunct="0">
              <a:spcBef>
                <a:spcPct val="30000"/>
              </a:spcBef>
            </a:pPr>
            <a:r>
              <a:rPr lang="en-GB" sz="1400" dirty="0">
                <a:solidFill>
                  <a:srgbClr val="ED1B2D"/>
                </a:solidFill>
                <a:latin typeface="Verdana" pitchFamily="34" charset="0"/>
              </a:rPr>
              <a:t>Two lubrication pumps as standard – main pump and standby with automatic switching should one fail</a:t>
            </a:r>
            <a:endParaRPr lang="en-US" sz="1400" dirty="0">
              <a:solidFill>
                <a:srgbClr val="ED1B2D"/>
              </a:solidFill>
              <a:latin typeface="Verdana" pitchFamily="34" charset="0"/>
            </a:endParaRPr>
          </a:p>
        </p:txBody>
      </p:sp>
      <p:sp>
        <p:nvSpPr>
          <p:cNvPr id="24587" name="AutoShape 10"/>
          <p:cNvSpPr>
            <a:spLocks/>
          </p:cNvSpPr>
          <p:nvPr/>
        </p:nvSpPr>
        <p:spPr bwMode="auto">
          <a:xfrm>
            <a:off x="6588125" y="5373688"/>
            <a:ext cx="2360613" cy="1079648"/>
          </a:xfrm>
          <a:prstGeom prst="borderCallout2">
            <a:avLst>
              <a:gd name="adj1" fmla="val 14431"/>
              <a:gd name="adj2" fmla="val -3227"/>
              <a:gd name="adj3" fmla="val 14431"/>
              <a:gd name="adj4" fmla="val -16208"/>
              <a:gd name="adj5" fmla="val -90583"/>
              <a:gd name="adj6" fmla="val -51917"/>
            </a:avLst>
          </a:prstGeom>
          <a:solidFill>
            <a:schemeClr val="bg1"/>
          </a:solidFill>
          <a:ln w="9525">
            <a:solidFill>
              <a:srgbClr val="ED1B2D"/>
            </a:solidFill>
            <a:miter lim="800000"/>
            <a:headEnd/>
            <a:tailEnd/>
          </a:ln>
        </p:spPr>
        <p:txBody>
          <a:bodyPr anchor="ctr"/>
          <a:lstStyle/>
          <a:p>
            <a:pPr algn="ctr" eaLnBrk="0" hangingPunct="0">
              <a:spcBef>
                <a:spcPct val="30000"/>
              </a:spcBef>
            </a:pPr>
            <a:r>
              <a:rPr lang="en-GB" sz="1400" dirty="0">
                <a:solidFill>
                  <a:srgbClr val="ED1B2D"/>
                </a:solidFill>
                <a:latin typeface="Verdana" pitchFamily="34" charset="0"/>
              </a:rPr>
              <a:t>All gears are case hardened and profile ground for maximum precision, quietness and reliability</a:t>
            </a:r>
            <a:endParaRPr lang="en-US" sz="1400" dirty="0">
              <a:solidFill>
                <a:srgbClr val="ED1B2D"/>
              </a:solidFill>
              <a:latin typeface="Verdana" pitchFamily="34" charset="0"/>
            </a:endParaRPr>
          </a:p>
        </p:txBody>
      </p:sp>
      <p:pic>
        <p:nvPicPr>
          <p:cNvPr id="24588" name="Picture 11" descr="Titan 3a"/>
          <p:cNvPicPr>
            <a:picLocks noChangeAspect="1" noChangeArrowheads="1"/>
          </p:cNvPicPr>
          <p:nvPr/>
        </p:nvPicPr>
        <p:blipFill>
          <a:blip r:embed="rId3" cstate="print"/>
          <a:srcRect l="3615" t="19781" r="2989" b="20711"/>
          <a:stretch>
            <a:fillRect/>
          </a:stretch>
        </p:blipFill>
        <p:spPr bwMode="auto">
          <a:xfrm>
            <a:off x="144463" y="1239838"/>
            <a:ext cx="2266950" cy="1181100"/>
          </a:xfrm>
          <a:prstGeom prst="rect">
            <a:avLst/>
          </a:prstGeom>
          <a:noFill/>
          <a:ln w="9525">
            <a:noFill/>
            <a:miter lim="800000"/>
            <a:headEnd/>
            <a:tailEnd/>
          </a:ln>
        </p:spPr>
      </p:pic>
      <p:sp>
        <p:nvSpPr>
          <p:cNvPr id="24589" name="AutoShape 12"/>
          <p:cNvSpPr>
            <a:spLocks/>
          </p:cNvSpPr>
          <p:nvPr/>
        </p:nvSpPr>
        <p:spPr bwMode="auto">
          <a:xfrm>
            <a:off x="3492500" y="1196974"/>
            <a:ext cx="5651500" cy="575841"/>
          </a:xfrm>
          <a:prstGeom prst="borderCallout2">
            <a:avLst>
              <a:gd name="adj1" fmla="val 26472"/>
              <a:gd name="adj2" fmla="val -1579"/>
              <a:gd name="adj3" fmla="val 26472"/>
              <a:gd name="adj4" fmla="val -11023"/>
              <a:gd name="adj5" fmla="val 75000"/>
              <a:gd name="adj6" fmla="val -36856"/>
            </a:avLst>
          </a:prstGeom>
          <a:solidFill>
            <a:schemeClr val="bg1"/>
          </a:solidFill>
          <a:ln w="9525">
            <a:solidFill>
              <a:srgbClr val="ED1B2D"/>
            </a:solidFill>
            <a:miter lim="800000"/>
            <a:headEnd/>
            <a:tailEnd/>
          </a:ln>
        </p:spPr>
        <p:txBody>
          <a:bodyPr anchor="ctr"/>
          <a:lstStyle/>
          <a:p>
            <a:pPr algn="ctr" eaLnBrk="0" hangingPunct="0">
              <a:spcBef>
                <a:spcPct val="30000"/>
              </a:spcBef>
            </a:pPr>
            <a:r>
              <a:rPr lang="en-GB" sz="1400" dirty="0">
                <a:solidFill>
                  <a:srgbClr val="ED1B2D"/>
                </a:solidFill>
                <a:latin typeface="Verdana" pitchFamily="34" charset="0"/>
              </a:rPr>
              <a:t>Single piece, non structural top gear case designed to be removable in &lt;1 hour for easy inspection and maintenance</a:t>
            </a:r>
            <a:endParaRPr lang="en-US" sz="1400" dirty="0">
              <a:solidFill>
                <a:srgbClr val="ED1B2D"/>
              </a:solidFill>
              <a:latin typeface="Verdana" pitchFamily="34" charset="0"/>
            </a:endParaRPr>
          </a:p>
        </p:txBody>
      </p:sp>
      <p:sp>
        <p:nvSpPr>
          <p:cNvPr id="24590" name="AutoShape 13"/>
          <p:cNvSpPr>
            <a:spLocks/>
          </p:cNvSpPr>
          <p:nvPr/>
        </p:nvSpPr>
        <p:spPr bwMode="auto">
          <a:xfrm>
            <a:off x="250825" y="4797152"/>
            <a:ext cx="3241055" cy="576536"/>
          </a:xfrm>
          <a:prstGeom prst="borderCallout2">
            <a:avLst>
              <a:gd name="adj1" fmla="val 26472"/>
              <a:gd name="adj2" fmla="val 102519"/>
              <a:gd name="adj3" fmla="val 26472"/>
              <a:gd name="adj4" fmla="val 111069"/>
              <a:gd name="adj5" fmla="val 9190"/>
              <a:gd name="adj6" fmla="val 129014"/>
            </a:avLst>
          </a:prstGeom>
          <a:solidFill>
            <a:schemeClr val="bg1"/>
          </a:solidFill>
          <a:ln w="9525">
            <a:solidFill>
              <a:srgbClr val="ED1B2D"/>
            </a:solidFill>
            <a:miter lim="800000"/>
            <a:headEnd/>
            <a:tailEnd/>
          </a:ln>
        </p:spPr>
        <p:txBody>
          <a:bodyPr anchor="ctr"/>
          <a:lstStyle/>
          <a:p>
            <a:pPr algn="ctr" eaLnBrk="0" hangingPunct="0">
              <a:spcBef>
                <a:spcPct val="30000"/>
              </a:spcBef>
            </a:pPr>
            <a:r>
              <a:rPr lang="en-GB" sz="1400" dirty="0">
                <a:solidFill>
                  <a:srgbClr val="ED1B2D"/>
                </a:solidFill>
                <a:latin typeface="Verdana" pitchFamily="34" charset="0"/>
              </a:rPr>
              <a:t>Optional auxiliary drive can be mounted to LH or RH of input shaft</a:t>
            </a:r>
            <a:endParaRPr lang="en-US" sz="1400" dirty="0">
              <a:solidFill>
                <a:srgbClr val="ED1B2D"/>
              </a:solidFill>
              <a:latin typeface="Verdana" pitchFamily="34" charset="0"/>
            </a:endParaRPr>
          </a:p>
        </p:txBody>
      </p:sp>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3"/>
          <p:cNvSpPr>
            <a:spLocks noGrp="1"/>
          </p:cNvSpPr>
          <p:nvPr>
            <p:ph type="sldNum" sz="quarter" idx="4294967295"/>
          </p:nvPr>
        </p:nvSpPr>
        <p:spPr>
          <a:xfrm>
            <a:off x="7667625" y="6478588"/>
            <a:ext cx="1019175" cy="379412"/>
          </a:xfrm>
          <a:prstGeom prst="rect">
            <a:avLst/>
          </a:prstGeom>
          <a:noFill/>
        </p:spPr>
        <p:txBody>
          <a:bodyPr/>
          <a:lstStyle/>
          <a:p>
            <a:fld id="{88E2CE82-9A3D-403F-B20D-8A383D2EF943}" type="slidenum">
              <a:rPr lang="en-GB" smtClean="0"/>
              <a:pPr/>
              <a:t>23</a:t>
            </a:fld>
            <a:endParaRPr lang="en-GB" smtClean="0"/>
          </a:p>
        </p:txBody>
      </p:sp>
      <p:pic>
        <p:nvPicPr>
          <p:cNvPr id="25603" name="Picture 2" descr="Titan 3c"/>
          <p:cNvPicPr>
            <a:picLocks noChangeAspect="1" noChangeArrowheads="1"/>
          </p:cNvPicPr>
          <p:nvPr/>
        </p:nvPicPr>
        <p:blipFill>
          <a:blip r:embed="rId2" cstate="print"/>
          <a:srcRect t="15915" b="16478"/>
          <a:stretch>
            <a:fillRect/>
          </a:stretch>
        </p:blipFill>
        <p:spPr bwMode="auto">
          <a:xfrm>
            <a:off x="5580063" y="2741613"/>
            <a:ext cx="3240087" cy="1789112"/>
          </a:xfrm>
          <a:prstGeom prst="rect">
            <a:avLst/>
          </a:prstGeom>
          <a:noFill/>
          <a:ln w="9525">
            <a:noFill/>
            <a:miter lim="800000"/>
            <a:headEnd/>
            <a:tailEnd/>
          </a:ln>
        </p:spPr>
      </p:pic>
      <p:sp>
        <p:nvSpPr>
          <p:cNvPr id="25604" name="Rectangle 3"/>
          <p:cNvSpPr>
            <a:spLocks noChangeArrowheads="1"/>
          </p:cNvSpPr>
          <p:nvPr/>
        </p:nvSpPr>
        <p:spPr bwMode="auto">
          <a:xfrm>
            <a:off x="2627313" y="207963"/>
            <a:ext cx="6059487" cy="490537"/>
          </a:xfrm>
          <a:prstGeom prst="rect">
            <a:avLst/>
          </a:prstGeom>
          <a:noFill/>
          <a:ln w="9525">
            <a:noFill/>
            <a:miter lim="800000"/>
            <a:headEnd/>
            <a:tailEnd/>
          </a:ln>
        </p:spPr>
        <p:txBody>
          <a:bodyPr lIns="0" tIns="0" rIns="0" bIns="0" anchor="ctr"/>
          <a:lstStyle/>
          <a:p>
            <a:pPr eaLnBrk="0" hangingPunct="0">
              <a:spcBef>
                <a:spcPct val="30000"/>
              </a:spcBef>
            </a:pPr>
            <a:endParaRPr lang="en-US" sz="3000">
              <a:solidFill>
                <a:schemeClr val="bg1"/>
              </a:solidFill>
            </a:endParaRPr>
          </a:p>
        </p:txBody>
      </p:sp>
      <p:sp>
        <p:nvSpPr>
          <p:cNvPr id="25605" name="Rectangle 4"/>
          <p:cNvSpPr>
            <a:spLocks noChangeArrowheads="1"/>
          </p:cNvSpPr>
          <p:nvPr/>
        </p:nvSpPr>
        <p:spPr bwMode="auto">
          <a:xfrm>
            <a:off x="36513" y="1195388"/>
            <a:ext cx="5543550" cy="5029200"/>
          </a:xfrm>
          <a:prstGeom prst="rect">
            <a:avLst/>
          </a:prstGeom>
          <a:noFill/>
          <a:ln w="9525">
            <a:noFill/>
            <a:miter lim="800000"/>
            <a:headEnd/>
            <a:tailEnd/>
          </a:ln>
        </p:spPr>
        <p:txBody>
          <a:bodyPr anchor="ctr">
            <a:spAutoFit/>
          </a:bodyPr>
          <a:lstStyle/>
          <a:p>
            <a:pPr marL="444500" indent="-444500" eaLnBrk="0" hangingPunct="0">
              <a:spcBef>
                <a:spcPct val="30000"/>
              </a:spcBef>
            </a:pPr>
            <a:r>
              <a:rPr lang="en-GB" sz="1400" b="1">
                <a:latin typeface="Verdana" pitchFamily="34" charset="0"/>
              </a:rPr>
              <a:t>Benefits derived from industry leading manufacturing advances at David Brown:</a:t>
            </a:r>
          </a:p>
          <a:p>
            <a:pPr marL="444500" indent="-444500" eaLnBrk="0" hangingPunct="0">
              <a:spcBef>
                <a:spcPct val="30000"/>
              </a:spcBef>
              <a:buClr>
                <a:srgbClr val="ED1B2D"/>
              </a:buClr>
              <a:buFontTx/>
              <a:buChar char="•"/>
            </a:pPr>
            <a:r>
              <a:rPr lang="en-GB" sz="1400">
                <a:latin typeface="Verdana" pitchFamily="34" charset="0"/>
              </a:rPr>
              <a:t>Robust and reliable design:</a:t>
            </a:r>
          </a:p>
          <a:p>
            <a:pPr marL="981075" lvl="1" indent="-357188" eaLnBrk="0" hangingPunct="0">
              <a:spcBef>
                <a:spcPct val="30000"/>
              </a:spcBef>
              <a:spcAft>
                <a:spcPct val="20000"/>
              </a:spcAft>
              <a:buClr>
                <a:srgbClr val="ED1B2D"/>
              </a:buClr>
              <a:buFontTx/>
              <a:buChar char="•"/>
            </a:pPr>
            <a:r>
              <a:rPr lang="en-GB" sz="1400">
                <a:latin typeface="Verdana" pitchFamily="34" charset="0"/>
              </a:rPr>
              <a:t>All gears are case hardened and ground using latest heat treatment and machining capabilities</a:t>
            </a:r>
          </a:p>
          <a:p>
            <a:pPr marL="981075" lvl="1" indent="-357188" eaLnBrk="0" hangingPunct="0">
              <a:spcBef>
                <a:spcPct val="30000"/>
              </a:spcBef>
              <a:spcAft>
                <a:spcPct val="20000"/>
              </a:spcAft>
              <a:buClr>
                <a:srgbClr val="ED1B2D"/>
              </a:buClr>
              <a:buFontTx/>
              <a:buChar char="•"/>
            </a:pPr>
            <a:r>
              <a:rPr lang="en-GB" sz="1400">
                <a:latin typeface="Verdana" pitchFamily="34" charset="0"/>
              </a:rPr>
              <a:t>No overhung gears – all shafts supported with bearings at each end</a:t>
            </a:r>
          </a:p>
          <a:p>
            <a:pPr marL="444500" indent="-444500" eaLnBrk="0" hangingPunct="0">
              <a:spcBef>
                <a:spcPct val="30000"/>
              </a:spcBef>
              <a:spcAft>
                <a:spcPct val="20000"/>
              </a:spcAft>
              <a:buClr>
                <a:srgbClr val="ED1B2D"/>
              </a:buClr>
              <a:buFontTx/>
              <a:buChar char="•"/>
            </a:pPr>
            <a:r>
              <a:rPr lang="en-GB" sz="1400">
                <a:latin typeface="Verdana" pitchFamily="34" charset="0"/>
              </a:rPr>
              <a:t>Gear wheels manufactured from solid single forgings:</a:t>
            </a:r>
          </a:p>
          <a:p>
            <a:pPr marL="981075" lvl="1" indent="-357188" eaLnBrk="0" hangingPunct="0">
              <a:spcBef>
                <a:spcPct val="30000"/>
              </a:spcBef>
              <a:spcAft>
                <a:spcPct val="20000"/>
              </a:spcAft>
              <a:buClr>
                <a:srgbClr val="ED1B2D"/>
              </a:buClr>
              <a:buFontTx/>
              <a:buChar char="•"/>
            </a:pPr>
            <a:r>
              <a:rPr lang="en-GB" sz="1400">
                <a:latin typeface="Verdana" pitchFamily="34" charset="0"/>
              </a:rPr>
              <a:t>‘Leading edge’ heat treatment enables heat treatment of even the largest diameter gears (derived from naval marine technology)</a:t>
            </a:r>
          </a:p>
          <a:p>
            <a:pPr marL="981075" lvl="1" indent="-357188" eaLnBrk="0" hangingPunct="0">
              <a:spcBef>
                <a:spcPct val="30000"/>
              </a:spcBef>
              <a:spcAft>
                <a:spcPct val="20000"/>
              </a:spcAft>
              <a:buClr>
                <a:srgbClr val="ED1B2D"/>
              </a:buClr>
              <a:buFontTx/>
              <a:buChar char="•"/>
            </a:pPr>
            <a:r>
              <a:rPr lang="en-GB" sz="1400">
                <a:latin typeface="Verdana" pitchFamily="34" charset="0"/>
              </a:rPr>
              <a:t>Now can offer single piece, forged main wheels for increased reliability/durability at the highest power requirements – many existing designs utilise 2 piece bolted rims as unable to heat treat at sizes required, leading to potential design weaknesses</a:t>
            </a:r>
          </a:p>
          <a:p>
            <a:pPr marL="444500" indent="-444500" eaLnBrk="0" hangingPunct="0">
              <a:spcBef>
                <a:spcPct val="30000"/>
              </a:spcBef>
              <a:spcAft>
                <a:spcPct val="20000"/>
              </a:spcAft>
              <a:buClr>
                <a:srgbClr val="ED1B2D"/>
              </a:buClr>
              <a:buFontTx/>
              <a:buChar char="•"/>
            </a:pPr>
            <a:r>
              <a:rPr lang="en-GB" sz="1400">
                <a:latin typeface="Verdana" pitchFamily="34" charset="0"/>
              </a:rPr>
              <a:t>Compact in size and footprint:</a:t>
            </a:r>
          </a:p>
          <a:p>
            <a:pPr marL="981075" lvl="1" indent="-357188" eaLnBrk="0" hangingPunct="0">
              <a:spcBef>
                <a:spcPct val="30000"/>
              </a:spcBef>
              <a:spcAft>
                <a:spcPct val="20000"/>
              </a:spcAft>
              <a:buClr>
                <a:srgbClr val="ED1B2D"/>
              </a:buClr>
              <a:buFontTx/>
              <a:buChar char="•"/>
            </a:pPr>
            <a:r>
              <a:rPr lang="en-GB" sz="1400">
                <a:latin typeface="Verdana" pitchFamily="34" charset="0"/>
              </a:rPr>
              <a:t>Latest manufacturing technology enables increased power capability from the same physical footprint – more ‘power dense’ enabling mill power upgrades within same footprint</a:t>
            </a:r>
          </a:p>
        </p:txBody>
      </p:sp>
      <p:sp>
        <p:nvSpPr>
          <p:cNvPr id="25606" name="Rectangle 5"/>
          <p:cNvSpPr>
            <a:spLocks noGrp="1" noChangeArrowheads="1"/>
          </p:cNvSpPr>
          <p:nvPr>
            <p:ph type="title"/>
          </p:nvPr>
        </p:nvSpPr>
        <p:spPr/>
        <p:txBody>
          <a:bodyPr/>
          <a:lstStyle/>
          <a:p>
            <a:r>
              <a:rPr lang="en-GB" smtClean="0"/>
              <a:t>The Benefits of Capability….</a:t>
            </a:r>
            <a:endParaRPr lang="en-US" smtClean="0"/>
          </a:p>
        </p:txBody>
      </p:sp>
      <p:pic>
        <p:nvPicPr>
          <p:cNvPr id="25607" name="Picture 6" descr="Main wheel crop"/>
          <p:cNvPicPr>
            <a:picLocks noChangeAspect="1" noChangeArrowheads="1"/>
          </p:cNvPicPr>
          <p:nvPr/>
        </p:nvPicPr>
        <p:blipFill>
          <a:blip r:embed="rId3" cstate="print"/>
          <a:srcRect/>
          <a:stretch>
            <a:fillRect/>
          </a:stretch>
        </p:blipFill>
        <p:spPr bwMode="auto">
          <a:xfrm>
            <a:off x="7451725" y="4686300"/>
            <a:ext cx="1439863" cy="1406525"/>
          </a:xfrm>
          <a:prstGeom prst="rect">
            <a:avLst/>
          </a:prstGeom>
          <a:noFill/>
          <a:ln w="9525">
            <a:solidFill>
              <a:srgbClr val="ED1B2D"/>
            </a:solidFill>
            <a:miter lim="800000"/>
            <a:headEnd/>
            <a:tailEnd/>
          </a:ln>
        </p:spPr>
      </p:pic>
      <p:sp>
        <p:nvSpPr>
          <p:cNvPr id="25608" name="Oval 7"/>
          <p:cNvSpPr>
            <a:spLocks noChangeArrowheads="1"/>
          </p:cNvSpPr>
          <p:nvPr/>
        </p:nvSpPr>
        <p:spPr bwMode="auto">
          <a:xfrm rot="-5400000">
            <a:off x="6911181" y="3066257"/>
            <a:ext cx="576263" cy="1511300"/>
          </a:xfrm>
          <a:prstGeom prst="ellipse">
            <a:avLst/>
          </a:prstGeom>
          <a:noFill/>
          <a:ln w="9525">
            <a:solidFill>
              <a:srgbClr val="ED1B2D"/>
            </a:solidFill>
            <a:round/>
            <a:headEnd/>
            <a:tailEnd/>
          </a:ln>
        </p:spPr>
        <p:txBody>
          <a:bodyPr wrap="none" anchor="ctr"/>
          <a:lstStyle/>
          <a:p>
            <a:pPr eaLnBrk="0" hangingPunct="0">
              <a:spcBef>
                <a:spcPct val="30000"/>
              </a:spcBef>
            </a:pPr>
            <a:endParaRPr lang="en-US"/>
          </a:p>
        </p:txBody>
      </p:sp>
      <p:cxnSp>
        <p:nvCxnSpPr>
          <p:cNvPr id="25609" name="AutoShape 8"/>
          <p:cNvCxnSpPr>
            <a:cxnSpLocks noChangeShapeType="1"/>
            <a:endCxn id="25608" idx="2"/>
          </p:cNvCxnSpPr>
          <p:nvPr/>
        </p:nvCxnSpPr>
        <p:spPr bwMode="auto">
          <a:xfrm rot="5400000" flipH="1">
            <a:off x="7399337" y="3913188"/>
            <a:ext cx="574675" cy="971550"/>
          </a:xfrm>
          <a:prstGeom prst="curvedConnector3">
            <a:avLst>
              <a:gd name="adj1" fmla="val 50278"/>
            </a:avLst>
          </a:prstGeom>
          <a:noFill/>
          <a:ln w="9525">
            <a:solidFill>
              <a:srgbClr val="ED1B2D"/>
            </a:solidFill>
            <a:round/>
            <a:headEnd/>
            <a:tailEnd/>
          </a:ln>
        </p:spPr>
      </p:cxnSp>
      <p:pic>
        <p:nvPicPr>
          <p:cNvPr id="25610" name="Picture 9" descr="Input Gears Crop"/>
          <p:cNvPicPr>
            <a:picLocks noChangeAspect="1" noChangeArrowheads="1"/>
          </p:cNvPicPr>
          <p:nvPr/>
        </p:nvPicPr>
        <p:blipFill>
          <a:blip r:embed="rId4" cstate="print"/>
          <a:srcRect/>
          <a:stretch>
            <a:fillRect/>
          </a:stretch>
        </p:blipFill>
        <p:spPr bwMode="auto">
          <a:xfrm>
            <a:off x="5580063" y="1355725"/>
            <a:ext cx="1292225" cy="1169988"/>
          </a:xfrm>
          <a:prstGeom prst="rect">
            <a:avLst/>
          </a:prstGeom>
          <a:noFill/>
          <a:ln w="9525">
            <a:solidFill>
              <a:srgbClr val="ED1B2D"/>
            </a:solidFill>
            <a:miter lim="800000"/>
            <a:headEnd/>
            <a:tailEnd/>
          </a:ln>
        </p:spPr>
      </p:pic>
      <p:sp>
        <p:nvSpPr>
          <p:cNvPr id="25611" name="Oval 10"/>
          <p:cNvSpPr>
            <a:spLocks noChangeArrowheads="1"/>
          </p:cNvSpPr>
          <p:nvPr/>
        </p:nvSpPr>
        <p:spPr bwMode="auto">
          <a:xfrm rot="-5400000">
            <a:off x="6985001" y="2489200"/>
            <a:ext cx="431800" cy="1368425"/>
          </a:xfrm>
          <a:prstGeom prst="ellipse">
            <a:avLst/>
          </a:prstGeom>
          <a:noFill/>
          <a:ln w="9525">
            <a:solidFill>
              <a:srgbClr val="ED1B2D"/>
            </a:solidFill>
            <a:round/>
            <a:headEnd/>
            <a:tailEnd/>
          </a:ln>
        </p:spPr>
        <p:txBody>
          <a:bodyPr wrap="none" anchor="ctr"/>
          <a:lstStyle/>
          <a:p>
            <a:pPr eaLnBrk="0" hangingPunct="0">
              <a:spcBef>
                <a:spcPct val="30000"/>
              </a:spcBef>
            </a:pPr>
            <a:endParaRPr lang="en-US"/>
          </a:p>
        </p:txBody>
      </p:sp>
      <p:cxnSp>
        <p:nvCxnSpPr>
          <p:cNvPr id="25612" name="AutoShape 11"/>
          <p:cNvCxnSpPr>
            <a:cxnSpLocks noChangeShapeType="1"/>
            <a:endCxn id="25611" idx="6"/>
          </p:cNvCxnSpPr>
          <p:nvPr/>
        </p:nvCxnSpPr>
        <p:spPr bwMode="auto">
          <a:xfrm rot="16200000" flipH="1">
            <a:off x="6497638" y="2254250"/>
            <a:ext cx="431800" cy="974725"/>
          </a:xfrm>
          <a:prstGeom prst="curvedConnector3">
            <a:avLst>
              <a:gd name="adj1" fmla="val 49634"/>
            </a:avLst>
          </a:prstGeom>
          <a:noFill/>
          <a:ln w="9525">
            <a:solidFill>
              <a:srgbClr val="ED1B2D"/>
            </a:solidFill>
            <a:round/>
            <a:headEnd/>
            <a:tailEnd/>
          </a:ln>
        </p:spPr>
      </p:cxnSp>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3"/>
          <p:cNvSpPr>
            <a:spLocks noGrp="1"/>
          </p:cNvSpPr>
          <p:nvPr>
            <p:ph type="sldNum" sz="quarter" idx="4294967295"/>
          </p:nvPr>
        </p:nvSpPr>
        <p:spPr>
          <a:xfrm>
            <a:off x="7667625" y="6478588"/>
            <a:ext cx="1019175" cy="379412"/>
          </a:xfrm>
          <a:prstGeom prst="rect">
            <a:avLst/>
          </a:prstGeom>
          <a:noFill/>
        </p:spPr>
        <p:txBody>
          <a:bodyPr/>
          <a:lstStyle/>
          <a:p>
            <a:fld id="{A0A9ED08-DAA1-4D2D-B3F7-E2C49D8B1FB9}" type="slidenum">
              <a:rPr lang="en-GB" smtClean="0"/>
              <a:pPr/>
              <a:t>24</a:t>
            </a:fld>
            <a:endParaRPr lang="en-GB" smtClean="0"/>
          </a:p>
        </p:txBody>
      </p:sp>
      <p:sp>
        <p:nvSpPr>
          <p:cNvPr id="26627" name="Rectangle 2"/>
          <p:cNvSpPr>
            <a:spLocks noChangeArrowheads="1"/>
          </p:cNvSpPr>
          <p:nvPr/>
        </p:nvSpPr>
        <p:spPr bwMode="auto">
          <a:xfrm>
            <a:off x="2627313" y="207963"/>
            <a:ext cx="6059487" cy="490537"/>
          </a:xfrm>
          <a:prstGeom prst="rect">
            <a:avLst/>
          </a:prstGeom>
          <a:noFill/>
          <a:ln w="9525">
            <a:noFill/>
            <a:miter lim="800000"/>
            <a:headEnd/>
            <a:tailEnd/>
          </a:ln>
        </p:spPr>
        <p:txBody>
          <a:bodyPr lIns="0" tIns="0" rIns="0" bIns="0" anchor="ctr"/>
          <a:lstStyle/>
          <a:p>
            <a:pPr eaLnBrk="0" hangingPunct="0">
              <a:spcBef>
                <a:spcPct val="30000"/>
              </a:spcBef>
            </a:pPr>
            <a:endParaRPr lang="en-US" sz="3000">
              <a:solidFill>
                <a:schemeClr val="bg1"/>
              </a:solidFill>
            </a:endParaRPr>
          </a:p>
        </p:txBody>
      </p:sp>
      <p:sp>
        <p:nvSpPr>
          <p:cNvPr id="26628" name="Rectangle 3"/>
          <p:cNvSpPr>
            <a:spLocks noChangeArrowheads="1"/>
          </p:cNvSpPr>
          <p:nvPr/>
        </p:nvSpPr>
        <p:spPr bwMode="auto">
          <a:xfrm>
            <a:off x="71438" y="1196975"/>
            <a:ext cx="4572000" cy="4772025"/>
          </a:xfrm>
          <a:prstGeom prst="rect">
            <a:avLst/>
          </a:prstGeom>
          <a:noFill/>
          <a:ln w="9525">
            <a:noFill/>
            <a:miter lim="800000"/>
            <a:headEnd/>
            <a:tailEnd/>
          </a:ln>
        </p:spPr>
        <p:txBody>
          <a:bodyPr anchor="ctr">
            <a:spAutoFit/>
          </a:bodyPr>
          <a:lstStyle/>
          <a:p>
            <a:pPr marL="363538" indent="-363538" eaLnBrk="0" hangingPunct="0">
              <a:spcBef>
                <a:spcPct val="30000"/>
              </a:spcBef>
            </a:pPr>
            <a:r>
              <a:rPr lang="en-GB" sz="1400" b="1">
                <a:latin typeface="Verdana" pitchFamily="34" charset="0"/>
              </a:rPr>
              <a:t>Benefits gained from design and applications experience:</a:t>
            </a:r>
          </a:p>
          <a:p>
            <a:pPr marL="363538" indent="-363538" eaLnBrk="0" hangingPunct="0">
              <a:spcBef>
                <a:spcPct val="30000"/>
              </a:spcBef>
              <a:buClr>
                <a:srgbClr val="ED1B2D"/>
              </a:buClr>
              <a:buFontTx/>
              <a:buChar char="•"/>
            </a:pPr>
            <a:r>
              <a:rPr lang="en-GB" sz="1400">
                <a:latin typeface="Verdana" pitchFamily="34" charset="0"/>
              </a:rPr>
              <a:t>Designed to enable quick access for inspections and routine maintenance:</a:t>
            </a:r>
          </a:p>
          <a:p>
            <a:pPr marL="901700" lvl="1" indent="-358775" eaLnBrk="0" hangingPunct="0">
              <a:spcBef>
                <a:spcPct val="30000"/>
              </a:spcBef>
              <a:buClr>
                <a:srgbClr val="ED1B2D"/>
              </a:buClr>
              <a:buFontTx/>
              <a:buChar char="•"/>
            </a:pPr>
            <a:r>
              <a:rPr lang="en-GB" sz="1400">
                <a:latin typeface="Verdana" pitchFamily="34" charset="0"/>
              </a:rPr>
              <a:t>The horizontal split case design enables the top cover to be removed in &lt;1 hour</a:t>
            </a:r>
          </a:p>
          <a:p>
            <a:pPr marL="901700" lvl="1" indent="-358775" eaLnBrk="0" hangingPunct="0">
              <a:spcBef>
                <a:spcPct val="30000"/>
              </a:spcBef>
              <a:buClr>
                <a:srgbClr val="ED1B2D"/>
              </a:buClr>
              <a:buFontTx/>
              <a:buChar char="•"/>
            </a:pPr>
            <a:r>
              <a:rPr lang="en-GB" sz="1400">
                <a:latin typeface="Verdana" pitchFamily="34" charset="0"/>
              </a:rPr>
              <a:t>Quick and easy access to gears, bearings, spray bars etc</a:t>
            </a:r>
          </a:p>
          <a:p>
            <a:pPr marL="901700" lvl="1" indent="-358775" eaLnBrk="0" hangingPunct="0">
              <a:spcBef>
                <a:spcPct val="30000"/>
              </a:spcBef>
              <a:buClr>
                <a:srgbClr val="ED1B2D"/>
              </a:buClr>
              <a:buFontTx/>
              <a:buChar char="•"/>
            </a:pPr>
            <a:r>
              <a:rPr lang="en-GB" sz="1400">
                <a:latin typeface="Verdana" pitchFamily="34" charset="0"/>
              </a:rPr>
              <a:t>Inspection can be conducted whilst in “Barring” mode with top cover off</a:t>
            </a:r>
          </a:p>
          <a:p>
            <a:pPr marL="363538" indent="-363538" eaLnBrk="0" hangingPunct="0">
              <a:spcBef>
                <a:spcPct val="30000"/>
              </a:spcBef>
              <a:buClr>
                <a:srgbClr val="ED1B2D"/>
              </a:buClr>
              <a:buFontTx/>
              <a:buChar char="•"/>
            </a:pPr>
            <a:r>
              <a:rPr lang="en-GB" sz="1400">
                <a:latin typeface="Verdana" pitchFamily="34" charset="0"/>
              </a:rPr>
              <a:t>Designed for simple maintenance and repair, reducing cost and time:</a:t>
            </a:r>
          </a:p>
          <a:p>
            <a:pPr marL="901700" lvl="1" indent="-358775" eaLnBrk="0" hangingPunct="0">
              <a:spcBef>
                <a:spcPct val="30000"/>
              </a:spcBef>
              <a:buClr>
                <a:srgbClr val="ED1B2D"/>
              </a:buClr>
              <a:buFontTx/>
              <a:buChar char="•"/>
            </a:pPr>
            <a:r>
              <a:rPr lang="en-GB" sz="1400">
                <a:latin typeface="Verdana" pitchFamily="34" charset="0"/>
              </a:rPr>
              <a:t>Gearbox assembly enables individual shafts to be removable without disturbing others</a:t>
            </a:r>
          </a:p>
          <a:p>
            <a:pPr marL="901700" lvl="1" indent="-358775" eaLnBrk="0" hangingPunct="0">
              <a:spcBef>
                <a:spcPct val="30000"/>
              </a:spcBef>
              <a:buClr>
                <a:srgbClr val="ED1B2D"/>
              </a:buClr>
              <a:buFontTx/>
              <a:buChar char="•"/>
            </a:pPr>
            <a:r>
              <a:rPr lang="en-GB" sz="1400">
                <a:latin typeface="Verdana" pitchFamily="34" charset="0"/>
              </a:rPr>
              <a:t>Gears and bearings mounted by oil injection method so that individual shafts can be simply stripped and overhauled if required</a:t>
            </a:r>
          </a:p>
          <a:p>
            <a:pPr marL="901700" lvl="1" indent="-358775" eaLnBrk="0" hangingPunct="0">
              <a:spcBef>
                <a:spcPct val="30000"/>
              </a:spcBef>
              <a:buClr>
                <a:srgbClr val="ED1B2D"/>
              </a:buClr>
              <a:buFontTx/>
              <a:buChar char="•"/>
            </a:pPr>
            <a:r>
              <a:rPr lang="en-GB" sz="1400">
                <a:latin typeface="Verdana" pitchFamily="34" charset="0"/>
              </a:rPr>
              <a:t>Shaft assembly designed for quick bearing replacement</a:t>
            </a:r>
          </a:p>
        </p:txBody>
      </p:sp>
      <p:sp>
        <p:nvSpPr>
          <p:cNvPr id="26629" name="Rectangle 4"/>
          <p:cNvSpPr>
            <a:spLocks noGrp="1" noChangeArrowheads="1"/>
          </p:cNvSpPr>
          <p:nvPr>
            <p:ph type="title"/>
          </p:nvPr>
        </p:nvSpPr>
        <p:spPr/>
        <p:txBody>
          <a:bodyPr/>
          <a:lstStyle/>
          <a:p>
            <a:r>
              <a:rPr lang="en-GB" sz="2600" smtClean="0"/>
              <a:t>The Benefits of Experience:  Easy Access</a:t>
            </a:r>
            <a:endParaRPr lang="en-US" sz="2600" smtClean="0"/>
          </a:p>
        </p:txBody>
      </p:sp>
      <p:pic>
        <p:nvPicPr>
          <p:cNvPr id="26630" name="Picture 5" descr="Titan 2c"/>
          <p:cNvPicPr>
            <a:picLocks noChangeAspect="1" noChangeArrowheads="1"/>
          </p:cNvPicPr>
          <p:nvPr/>
        </p:nvPicPr>
        <p:blipFill>
          <a:blip r:embed="rId2" cstate="print"/>
          <a:srcRect l="14145" t="22295" r="12985" b="15738"/>
          <a:stretch>
            <a:fillRect/>
          </a:stretch>
        </p:blipFill>
        <p:spPr bwMode="auto">
          <a:xfrm>
            <a:off x="5148263" y="3444875"/>
            <a:ext cx="3527425" cy="2449513"/>
          </a:xfrm>
          <a:prstGeom prst="rect">
            <a:avLst/>
          </a:prstGeom>
          <a:noFill/>
          <a:ln w="9525">
            <a:noFill/>
            <a:miter lim="800000"/>
            <a:headEnd/>
            <a:tailEnd/>
          </a:ln>
        </p:spPr>
      </p:pic>
      <p:pic>
        <p:nvPicPr>
          <p:cNvPr id="26631" name="Picture 6" descr="Titan 3b"/>
          <p:cNvPicPr>
            <a:picLocks noChangeAspect="1" noChangeArrowheads="1"/>
          </p:cNvPicPr>
          <p:nvPr/>
        </p:nvPicPr>
        <p:blipFill>
          <a:blip r:embed="rId3" cstate="print"/>
          <a:srcRect l="2008" t="19836" r="10933" b="28142"/>
          <a:stretch>
            <a:fillRect/>
          </a:stretch>
        </p:blipFill>
        <p:spPr bwMode="auto">
          <a:xfrm>
            <a:off x="5435600" y="1412875"/>
            <a:ext cx="3097213" cy="151130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3"/>
          <p:cNvSpPr>
            <a:spLocks noGrp="1"/>
          </p:cNvSpPr>
          <p:nvPr>
            <p:ph type="sldNum" sz="quarter" idx="4294967295"/>
          </p:nvPr>
        </p:nvSpPr>
        <p:spPr>
          <a:xfrm>
            <a:off x="7667625" y="6478588"/>
            <a:ext cx="1019175" cy="379412"/>
          </a:xfrm>
          <a:prstGeom prst="rect">
            <a:avLst/>
          </a:prstGeom>
          <a:noFill/>
        </p:spPr>
        <p:txBody>
          <a:bodyPr/>
          <a:lstStyle/>
          <a:p>
            <a:fld id="{531A6C43-7422-4C01-9014-38BFF89E80D2}" type="slidenum">
              <a:rPr lang="en-GB" smtClean="0"/>
              <a:pPr/>
              <a:t>25</a:t>
            </a:fld>
            <a:endParaRPr lang="en-GB" smtClean="0"/>
          </a:p>
        </p:txBody>
      </p:sp>
      <p:sp>
        <p:nvSpPr>
          <p:cNvPr id="27651" name="Rectangle 2"/>
          <p:cNvSpPr>
            <a:spLocks noChangeArrowheads="1"/>
          </p:cNvSpPr>
          <p:nvPr/>
        </p:nvSpPr>
        <p:spPr bwMode="auto">
          <a:xfrm>
            <a:off x="2627313" y="207963"/>
            <a:ext cx="6059487" cy="490537"/>
          </a:xfrm>
          <a:prstGeom prst="rect">
            <a:avLst/>
          </a:prstGeom>
          <a:noFill/>
          <a:ln w="9525">
            <a:noFill/>
            <a:miter lim="800000"/>
            <a:headEnd/>
            <a:tailEnd/>
          </a:ln>
        </p:spPr>
        <p:txBody>
          <a:bodyPr lIns="0" tIns="0" rIns="0" bIns="0" anchor="ctr"/>
          <a:lstStyle/>
          <a:p>
            <a:pPr eaLnBrk="0" hangingPunct="0">
              <a:spcBef>
                <a:spcPct val="30000"/>
              </a:spcBef>
            </a:pPr>
            <a:endParaRPr lang="en-US" sz="3000">
              <a:solidFill>
                <a:schemeClr val="bg1"/>
              </a:solidFill>
            </a:endParaRPr>
          </a:p>
        </p:txBody>
      </p:sp>
      <p:sp>
        <p:nvSpPr>
          <p:cNvPr id="27652" name="Rectangle 3"/>
          <p:cNvSpPr>
            <a:spLocks noChangeArrowheads="1"/>
          </p:cNvSpPr>
          <p:nvPr/>
        </p:nvSpPr>
        <p:spPr bwMode="auto">
          <a:xfrm>
            <a:off x="107950" y="1389980"/>
            <a:ext cx="3959225" cy="4559300"/>
          </a:xfrm>
          <a:prstGeom prst="rect">
            <a:avLst/>
          </a:prstGeom>
          <a:noFill/>
          <a:ln w="9525">
            <a:noFill/>
            <a:miter lim="800000"/>
            <a:headEnd/>
            <a:tailEnd/>
          </a:ln>
        </p:spPr>
        <p:txBody>
          <a:bodyPr anchor="ctr">
            <a:spAutoFit/>
          </a:bodyPr>
          <a:lstStyle/>
          <a:p>
            <a:pPr marL="363538" indent="-363538" eaLnBrk="0" hangingPunct="0">
              <a:spcBef>
                <a:spcPct val="30000"/>
              </a:spcBef>
            </a:pPr>
            <a:r>
              <a:rPr lang="en-GB" sz="1400" b="1" dirty="0">
                <a:latin typeface="Verdana" pitchFamily="34" charset="0"/>
              </a:rPr>
              <a:t>Benefits gained from design and applications experience:</a:t>
            </a:r>
          </a:p>
          <a:p>
            <a:pPr marL="363538" indent="-363538" eaLnBrk="0" hangingPunct="0">
              <a:spcBef>
                <a:spcPct val="30000"/>
              </a:spcBef>
              <a:buClr>
                <a:srgbClr val="ED1B2D"/>
              </a:buClr>
              <a:buFontTx/>
              <a:buChar char="•"/>
            </a:pPr>
            <a:r>
              <a:rPr lang="en-US" sz="1400" dirty="0">
                <a:latin typeface="Verdana" pitchFamily="34" charset="0"/>
              </a:rPr>
              <a:t>Designed for commonality of spare parts, reducing inventory:</a:t>
            </a:r>
          </a:p>
          <a:p>
            <a:pPr marL="901700" lvl="1" indent="-358775" eaLnBrk="0" hangingPunct="0">
              <a:spcBef>
                <a:spcPct val="30000"/>
              </a:spcBef>
              <a:buClr>
                <a:srgbClr val="ED1B2D"/>
              </a:buClr>
              <a:buFontTx/>
              <a:buChar char="•"/>
            </a:pPr>
            <a:r>
              <a:rPr lang="en-GB" sz="1400" dirty="0">
                <a:latin typeface="Verdana" pitchFamily="34" charset="0"/>
              </a:rPr>
              <a:t>2 lay shaft ‘split torque’ design means that parts are interchangeable from left to right side – minimising strategic spares</a:t>
            </a:r>
            <a:endParaRPr lang="en-US" sz="1400" dirty="0">
              <a:latin typeface="Verdana" pitchFamily="34" charset="0"/>
            </a:endParaRPr>
          </a:p>
          <a:p>
            <a:pPr marL="363538" indent="-363538" eaLnBrk="0" hangingPunct="0">
              <a:spcBef>
                <a:spcPct val="30000"/>
              </a:spcBef>
              <a:buClr>
                <a:srgbClr val="ED1B2D"/>
              </a:buClr>
              <a:buFontTx/>
              <a:buChar char="•"/>
            </a:pPr>
            <a:r>
              <a:rPr lang="en-GB" sz="1400" dirty="0">
                <a:latin typeface="Verdana" pitchFamily="34" charset="0"/>
              </a:rPr>
              <a:t>Designed to ensure high availability:</a:t>
            </a:r>
          </a:p>
          <a:p>
            <a:pPr marL="901700" lvl="1" indent="-358775" eaLnBrk="0" hangingPunct="0">
              <a:spcBef>
                <a:spcPct val="30000"/>
              </a:spcBef>
              <a:buClr>
                <a:srgbClr val="ED1B2D"/>
              </a:buClr>
              <a:buFontTx/>
              <a:buChar char="•"/>
            </a:pPr>
            <a:r>
              <a:rPr lang="en-US" sz="1400" dirty="0">
                <a:latin typeface="Verdana" pitchFamily="34" charset="0"/>
              </a:rPr>
              <a:t>Two lubrication pumps as standard – main pump and standby with automatic switching should one fail</a:t>
            </a:r>
            <a:endParaRPr lang="en-GB" sz="1400" dirty="0">
              <a:latin typeface="Verdana" pitchFamily="34" charset="0"/>
            </a:endParaRPr>
          </a:p>
          <a:p>
            <a:pPr marL="901700" lvl="1" indent="-358775" eaLnBrk="0" hangingPunct="0">
              <a:spcBef>
                <a:spcPct val="30000"/>
              </a:spcBef>
              <a:buClr>
                <a:srgbClr val="ED1B2D"/>
              </a:buClr>
              <a:buFontTx/>
              <a:buChar char="•"/>
            </a:pPr>
            <a:r>
              <a:rPr lang="en-GB" sz="1400" dirty="0">
                <a:latin typeface="Verdana" pitchFamily="34" charset="0"/>
              </a:rPr>
              <a:t>Should the worst happen and a bearing or gear fails, the unit is able to continue running through the other unaffected gear train at half load until a planned repair can be completed</a:t>
            </a:r>
            <a:endParaRPr lang="en-US" sz="1400" dirty="0">
              <a:latin typeface="Verdana" pitchFamily="34" charset="0"/>
            </a:endParaRPr>
          </a:p>
        </p:txBody>
      </p:sp>
      <p:sp>
        <p:nvSpPr>
          <p:cNvPr id="27653" name="Rectangle 4"/>
          <p:cNvSpPr>
            <a:spLocks noGrp="1" noChangeArrowheads="1"/>
          </p:cNvSpPr>
          <p:nvPr>
            <p:ph type="title"/>
          </p:nvPr>
        </p:nvSpPr>
        <p:spPr>
          <a:xfrm>
            <a:off x="179512" y="207963"/>
            <a:ext cx="6048673" cy="490537"/>
          </a:xfrm>
        </p:spPr>
        <p:txBody>
          <a:bodyPr/>
          <a:lstStyle/>
          <a:p>
            <a:r>
              <a:rPr lang="en-GB" sz="2000" dirty="0" smtClean="0"/>
              <a:t>The Benefits of Experience:  Maximised Uptime</a:t>
            </a:r>
            <a:endParaRPr lang="en-US" sz="2000" dirty="0" smtClean="0"/>
          </a:p>
        </p:txBody>
      </p:sp>
      <p:pic>
        <p:nvPicPr>
          <p:cNvPr id="27654" name="Picture 5" descr="Titan 3c"/>
          <p:cNvPicPr>
            <a:picLocks noChangeAspect="1" noChangeArrowheads="1"/>
          </p:cNvPicPr>
          <p:nvPr/>
        </p:nvPicPr>
        <p:blipFill>
          <a:blip r:embed="rId2" cstate="print"/>
          <a:srcRect l="15915" r="16478"/>
          <a:stretch>
            <a:fillRect/>
          </a:stretch>
        </p:blipFill>
        <p:spPr bwMode="auto">
          <a:xfrm rot="10800000" flipH="1" flipV="1">
            <a:off x="5746750" y="1557338"/>
            <a:ext cx="2425700" cy="4392612"/>
          </a:xfrm>
          <a:prstGeom prst="rect">
            <a:avLst/>
          </a:prstGeom>
          <a:noFill/>
          <a:ln w="9525">
            <a:noFill/>
            <a:miter lim="800000"/>
            <a:headEnd/>
            <a:tailEnd/>
          </a:ln>
        </p:spPr>
      </p:pic>
      <p:sp>
        <p:nvSpPr>
          <p:cNvPr id="27655" name="Freeform 6"/>
          <p:cNvSpPr>
            <a:spLocks/>
          </p:cNvSpPr>
          <p:nvPr/>
        </p:nvSpPr>
        <p:spPr bwMode="auto">
          <a:xfrm>
            <a:off x="6038850" y="2565400"/>
            <a:ext cx="1368425" cy="1355725"/>
          </a:xfrm>
          <a:custGeom>
            <a:avLst/>
            <a:gdLst>
              <a:gd name="T0" fmla="*/ 0 w 862"/>
              <a:gd name="T1" fmla="*/ 748 h 854"/>
              <a:gd name="T2" fmla="*/ 408 w 862"/>
              <a:gd name="T3" fmla="*/ 748 h 854"/>
              <a:gd name="T4" fmla="*/ 408 w 862"/>
              <a:gd name="T5" fmla="*/ 113 h 854"/>
              <a:gd name="T6" fmla="*/ 862 w 862"/>
              <a:gd name="T7" fmla="*/ 68 h 854"/>
              <a:gd name="T8" fmla="*/ 0 60000 65536"/>
              <a:gd name="T9" fmla="*/ 0 60000 65536"/>
              <a:gd name="T10" fmla="*/ 0 60000 65536"/>
              <a:gd name="T11" fmla="*/ 0 60000 65536"/>
              <a:gd name="T12" fmla="*/ 0 w 862"/>
              <a:gd name="T13" fmla="*/ 0 h 854"/>
              <a:gd name="T14" fmla="*/ 862 w 862"/>
              <a:gd name="T15" fmla="*/ 854 h 854"/>
            </a:gdLst>
            <a:ahLst/>
            <a:cxnLst>
              <a:cxn ang="T8">
                <a:pos x="T0" y="T1"/>
              </a:cxn>
              <a:cxn ang="T9">
                <a:pos x="T2" y="T3"/>
              </a:cxn>
              <a:cxn ang="T10">
                <a:pos x="T4" y="T5"/>
              </a:cxn>
              <a:cxn ang="T11">
                <a:pos x="T6" y="T7"/>
              </a:cxn>
            </a:cxnLst>
            <a:rect l="T12" t="T13" r="T14" b="T15"/>
            <a:pathLst>
              <a:path w="862" h="854">
                <a:moveTo>
                  <a:pt x="0" y="748"/>
                </a:moveTo>
                <a:cubicBezTo>
                  <a:pt x="170" y="801"/>
                  <a:pt x="340" y="854"/>
                  <a:pt x="408" y="748"/>
                </a:cubicBezTo>
                <a:cubicBezTo>
                  <a:pt x="476" y="642"/>
                  <a:pt x="332" y="226"/>
                  <a:pt x="408" y="113"/>
                </a:cubicBezTo>
                <a:cubicBezTo>
                  <a:pt x="484" y="0"/>
                  <a:pt x="802" y="75"/>
                  <a:pt x="862" y="68"/>
                </a:cubicBezTo>
              </a:path>
            </a:pathLst>
          </a:custGeom>
          <a:noFill/>
          <a:ln w="38100" cmpd="sng">
            <a:solidFill>
              <a:srgbClr val="66FF33"/>
            </a:solidFill>
            <a:round/>
            <a:headEnd type="none" w="med" len="med"/>
            <a:tailEnd type="triangle" w="med" len="med"/>
          </a:ln>
        </p:spPr>
        <p:txBody>
          <a:bodyPr/>
          <a:lstStyle/>
          <a:p>
            <a:endParaRPr lang="en-GB"/>
          </a:p>
        </p:txBody>
      </p:sp>
      <p:sp>
        <p:nvSpPr>
          <p:cNvPr id="27656" name="Freeform 7"/>
          <p:cNvSpPr>
            <a:spLocks/>
          </p:cNvSpPr>
          <p:nvPr/>
        </p:nvSpPr>
        <p:spPr bwMode="auto">
          <a:xfrm flipV="1">
            <a:off x="6035675" y="3573463"/>
            <a:ext cx="1368425" cy="1355725"/>
          </a:xfrm>
          <a:custGeom>
            <a:avLst/>
            <a:gdLst>
              <a:gd name="T0" fmla="*/ 0 w 862"/>
              <a:gd name="T1" fmla="*/ 748 h 854"/>
              <a:gd name="T2" fmla="*/ 408 w 862"/>
              <a:gd name="T3" fmla="*/ 748 h 854"/>
              <a:gd name="T4" fmla="*/ 408 w 862"/>
              <a:gd name="T5" fmla="*/ 113 h 854"/>
              <a:gd name="T6" fmla="*/ 862 w 862"/>
              <a:gd name="T7" fmla="*/ 68 h 854"/>
              <a:gd name="T8" fmla="*/ 0 60000 65536"/>
              <a:gd name="T9" fmla="*/ 0 60000 65536"/>
              <a:gd name="T10" fmla="*/ 0 60000 65536"/>
              <a:gd name="T11" fmla="*/ 0 60000 65536"/>
              <a:gd name="T12" fmla="*/ 0 w 862"/>
              <a:gd name="T13" fmla="*/ 0 h 854"/>
              <a:gd name="T14" fmla="*/ 862 w 862"/>
              <a:gd name="T15" fmla="*/ 854 h 854"/>
            </a:gdLst>
            <a:ahLst/>
            <a:cxnLst>
              <a:cxn ang="T8">
                <a:pos x="T0" y="T1"/>
              </a:cxn>
              <a:cxn ang="T9">
                <a:pos x="T2" y="T3"/>
              </a:cxn>
              <a:cxn ang="T10">
                <a:pos x="T4" y="T5"/>
              </a:cxn>
              <a:cxn ang="T11">
                <a:pos x="T6" y="T7"/>
              </a:cxn>
            </a:cxnLst>
            <a:rect l="T12" t="T13" r="T14" b="T15"/>
            <a:pathLst>
              <a:path w="862" h="854">
                <a:moveTo>
                  <a:pt x="0" y="748"/>
                </a:moveTo>
                <a:cubicBezTo>
                  <a:pt x="170" y="801"/>
                  <a:pt x="340" y="854"/>
                  <a:pt x="408" y="748"/>
                </a:cubicBezTo>
                <a:cubicBezTo>
                  <a:pt x="476" y="642"/>
                  <a:pt x="332" y="226"/>
                  <a:pt x="408" y="113"/>
                </a:cubicBezTo>
                <a:cubicBezTo>
                  <a:pt x="484" y="0"/>
                  <a:pt x="802" y="75"/>
                  <a:pt x="862" y="68"/>
                </a:cubicBezTo>
              </a:path>
            </a:pathLst>
          </a:custGeom>
          <a:noFill/>
          <a:ln w="38100" cap="flat" cmpd="sng">
            <a:solidFill>
              <a:srgbClr val="66FF33"/>
            </a:solidFill>
            <a:prstDash val="dash"/>
            <a:round/>
            <a:headEnd type="none" w="med" len="med"/>
            <a:tailEnd type="triangle" w="med" len="med"/>
          </a:ln>
        </p:spPr>
        <p:txBody>
          <a:bodyPr/>
          <a:lstStyle/>
          <a:p>
            <a:endParaRPr lang="en-GB"/>
          </a:p>
        </p:txBody>
      </p:sp>
      <p:sp>
        <p:nvSpPr>
          <p:cNvPr id="27657" name="Rectangle 8"/>
          <p:cNvSpPr>
            <a:spLocks noChangeArrowheads="1"/>
          </p:cNvSpPr>
          <p:nvPr/>
        </p:nvSpPr>
        <p:spPr bwMode="auto">
          <a:xfrm>
            <a:off x="8170863" y="3286125"/>
            <a:ext cx="865187" cy="863600"/>
          </a:xfrm>
          <a:prstGeom prst="rect">
            <a:avLst/>
          </a:prstGeom>
          <a:solidFill>
            <a:schemeClr val="bg1"/>
          </a:solidFill>
          <a:ln w="9525">
            <a:solidFill>
              <a:srgbClr val="ED1B2D"/>
            </a:solidFill>
            <a:miter lim="800000"/>
            <a:headEnd/>
            <a:tailEnd/>
          </a:ln>
        </p:spPr>
        <p:txBody>
          <a:bodyPr anchor="ctr"/>
          <a:lstStyle/>
          <a:p>
            <a:pPr algn="ctr" eaLnBrk="0" hangingPunct="0">
              <a:spcBef>
                <a:spcPct val="30000"/>
              </a:spcBef>
            </a:pPr>
            <a:r>
              <a:rPr lang="en-GB" sz="1000">
                <a:solidFill>
                  <a:srgbClr val="ED1B2D"/>
                </a:solidFill>
              </a:rPr>
              <a:t>Inter-changeable parts for LH and RH drive trains</a:t>
            </a:r>
            <a:endParaRPr lang="en-US" sz="1000">
              <a:solidFill>
                <a:srgbClr val="ED1B2D"/>
              </a:solidFill>
            </a:endParaRPr>
          </a:p>
        </p:txBody>
      </p:sp>
      <p:grpSp>
        <p:nvGrpSpPr>
          <p:cNvPr id="2" name="Group 9"/>
          <p:cNvGrpSpPr>
            <a:grpSpLocks/>
          </p:cNvGrpSpPr>
          <p:nvPr/>
        </p:nvGrpSpPr>
        <p:grpSpPr bwMode="auto">
          <a:xfrm>
            <a:off x="7453313" y="2636838"/>
            <a:ext cx="1150937" cy="647700"/>
            <a:chOff x="4695" y="1661"/>
            <a:chExt cx="725" cy="408"/>
          </a:xfrm>
        </p:grpSpPr>
        <p:sp>
          <p:nvSpPr>
            <p:cNvPr id="27665" name="Line 10"/>
            <p:cNvSpPr>
              <a:spLocks noChangeShapeType="1"/>
            </p:cNvSpPr>
            <p:nvPr/>
          </p:nvSpPr>
          <p:spPr bwMode="auto">
            <a:xfrm flipV="1">
              <a:off x="5420" y="1661"/>
              <a:ext cx="0" cy="408"/>
            </a:xfrm>
            <a:prstGeom prst="line">
              <a:avLst/>
            </a:prstGeom>
            <a:noFill/>
            <a:ln w="9525">
              <a:solidFill>
                <a:srgbClr val="ED1B2D"/>
              </a:solidFill>
              <a:round/>
              <a:headEnd/>
              <a:tailEnd/>
            </a:ln>
          </p:spPr>
          <p:txBody>
            <a:bodyPr/>
            <a:lstStyle/>
            <a:p>
              <a:endParaRPr lang="en-GB"/>
            </a:p>
          </p:txBody>
        </p:sp>
        <p:sp>
          <p:nvSpPr>
            <p:cNvPr id="27666" name="Line 11"/>
            <p:cNvSpPr>
              <a:spLocks noChangeShapeType="1"/>
            </p:cNvSpPr>
            <p:nvPr/>
          </p:nvSpPr>
          <p:spPr bwMode="auto">
            <a:xfrm flipH="1">
              <a:off x="4695" y="1661"/>
              <a:ext cx="725" cy="0"/>
            </a:xfrm>
            <a:prstGeom prst="line">
              <a:avLst/>
            </a:prstGeom>
            <a:noFill/>
            <a:ln w="9525">
              <a:solidFill>
                <a:srgbClr val="ED1B2D"/>
              </a:solidFill>
              <a:round/>
              <a:headEnd/>
              <a:tailEnd type="triangle" w="med" len="med"/>
            </a:ln>
          </p:spPr>
          <p:txBody>
            <a:bodyPr/>
            <a:lstStyle/>
            <a:p>
              <a:endParaRPr lang="en-GB"/>
            </a:p>
          </p:txBody>
        </p:sp>
      </p:grpSp>
      <p:pic>
        <p:nvPicPr>
          <p:cNvPr id="27659" name="Picture 12" descr="Lube Pump Crop"/>
          <p:cNvPicPr>
            <a:picLocks noChangeAspect="1" noChangeArrowheads="1"/>
          </p:cNvPicPr>
          <p:nvPr/>
        </p:nvPicPr>
        <p:blipFill>
          <a:blip r:embed="rId3" cstate="print"/>
          <a:srcRect/>
          <a:stretch>
            <a:fillRect/>
          </a:stretch>
        </p:blipFill>
        <p:spPr bwMode="auto">
          <a:xfrm>
            <a:off x="4214986" y="4797425"/>
            <a:ext cx="1581150" cy="1373188"/>
          </a:xfrm>
          <a:prstGeom prst="rect">
            <a:avLst/>
          </a:prstGeom>
          <a:noFill/>
          <a:ln w="9525">
            <a:solidFill>
              <a:srgbClr val="ED1B2D"/>
            </a:solidFill>
            <a:miter lim="800000"/>
            <a:headEnd/>
            <a:tailEnd/>
          </a:ln>
        </p:spPr>
      </p:pic>
      <p:sp>
        <p:nvSpPr>
          <p:cNvPr id="27660" name="Oval 13"/>
          <p:cNvSpPr>
            <a:spLocks noChangeArrowheads="1"/>
          </p:cNvSpPr>
          <p:nvPr/>
        </p:nvSpPr>
        <p:spPr bwMode="auto">
          <a:xfrm>
            <a:off x="5795963" y="4292600"/>
            <a:ext cx="431800" cy="360363"/>
          </a:xfrm>
          <a:prstGeom prst="ellipse">
            <a:avLst/>
          </a:prstGeom>
          <a:noFill/>
          <a:ln w="9525">
            <a:solidFill>
              <a:srgbClr val="ED1B2D"/>
            </a:solidFill>
            <a:round/>
            <a:headEnd/>
            <a:tailEnd/>
          </a:ln>
        </p:spPr>
        <p:txBody>
          <a:bodyPr wrap="none" anchor="ctr"/>
          <a:lstStyle/>
          <a:p>
            <a:pPr eaLnBrk="0" hangingPunct="0">
              <a:spcBef>
                <a:spcPct val="30000"/>
              </a:spcBef>
            </a:pPr>
            <a:endParaRPr lang="en-US"/>
          </a:p>
        </p:txBody>
      </p:sp>
      <p:cxnSp>
        <p:nvCxnSpPr>
          <p:cNvPr id="27661" name="AutoShape 14"/>
          <p:cNvCxnSpPr>
            <a:cxnSpLocks noChangeShapeType="1"/>
            <a:endCxn id="27660" idx="2"/>
          </p:cNvCxnSpPr>
          <p:nvPr/>
        </p:nvCxnSpPr>
        <p:spPr bwMode="auto">
          <a:xfrm rot="-5400000">
            <a:off x="5056982" y="4058443"/>
            <a:ext cx="323850" cy="1154113"/>
          </a:xfrm>
          <a:prstGeom prst="curvedConnector2">
            <a:avLst/>
          </a:prstGeom>
          <a:noFill/>
          <a:ln w="9525">
            <a:solidFill>
              <a:srgbClr val="ED1B2D"/>
            </a:solidFill>
            <a:round/>
            <a:headEnd/>
            <a:tailEnd/>
          </a:ln>
        </p:spPr>
      </p:cxnSp>
      <p:grpSp>
        <p:nvGrpSpPr>
          <p:cNvPr id="3" name="Group 15"/>
          <p:cNvGrpSpPr>
            <a:grpSpLocks/>
          </p:cNvGrpSpPr>
          <p:nvPr/>
        </p:nvGrpSpPr>
        <p:grpSpPr bwMode="auto">
          <a:xfrm flipV="1">
            <a:off x="7451725" y="4149725"/>
            <a:ext cx="1150938" cy="647700"/>
            <a:chOff x="4695" y="1661"/>
            <a:chExt cx="725" cy="408"/>
          </a:xfrm>
        </p:grpSpPr>
        <p:sp>
          <p:nvSpPr>
            <p:cNvPr id="27663" name="Line 16"/>
            <p:cNvSpPr>
              <a:spLocks noChangeShapeType="1"/>
            </p:cNvSpPr>
            <p:nvPr/>
          </p:nvSpPr>
          <p:spPr bwMode="auto">
            <a:xfrm flipV="1">
              <a:off x="5420" y="1661"/>
              <a:ext cx="0" cy="408"/>
            </a:xfrm>
            <a:prstGeom prst="line">
              <a:avLst/>
            </a:prstGeom>
            <a:noFill/>
            <a:ln w="9525">
              <a:solidFill>
                <a:srgbClr val="ED1B2D"/>
              </a:solidFill>
              <a:round/>
              <a:headEnd/>
              <a:tailEnd/>
            </a:ln>
          </p:spPr>
          <p:txBody>
            <a:bodyPr/>
            <a:lstStyle/>
            <a:p>
              <a:endParaRPr lang="en-GB"/>
            </a:p>
          </p:txBody>
        </p:sp>
        <p:sp>
          <p:nvSpPr>
            <p:cNvPr id="27664" name="Line 17"/>
            <p:cNvSpPr>
              <a:spLocks noChangeShapeType="1"/>
            </p:cNvSpPr>
            <p:nvPr/>
          </p:nvSpPr>
          <p:spPr bwMode="auto">
            <a:xfrm flipH="1">
              <a:off x="4695" y="1661"/>
              <a:ext cx="725" cy="0"/>
            </a:xfrm>
            <a:prstGeom prst="line">
              <a:avLst/>
            </a:prstGeom>
            <a:noFill/>
            <a:ln w="9525">
              <a:solidFill>
                <a:srgbClr val="ED1B2D"/>
              </a:solidFill>
              <a:round/>
              <a:headEnd/>
              <a:tailEnd type="triangle" w="med" len="med"/>
            </a:ln>
          </p:spPr>
          <p:txBody>
            <a:bodyPr/>
            <a:lstStyle/>
            <a:p>
              <a:endParaRPr lang="en-GB"/>
            </a:p>
          </p:txBody>
        </p:sp>
      </p:grpSp>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3"/>
          <p:cNvSpPr>
            <a:spLocks noGrp="1"/>
          </p:cNvSpPr>
          <p:nvPr>
            <p:ph type="sldNum" sz="quarter" idx="4294967295"/>
          </p:nvPr>
        </p:nvSpPr>
        <p:spPr>
          <a:xfrm>
            <a:off x="7667625" y="6478588"/>
            <a:ext cx="1019175" cy="379412"/>
          </a:xfrm>
          <a:prstGeom prst="rect">
            <a:avLst/>
          </a:prstGeom>
          <a:noFill/>
        </p:spPr>
        <p:txBody>
          <a:bodyPr/>
          <a:lstStyle/>
          <a:p>
            <a:fld id="{C4262370-4B60-4F99-8089-AA95F2E8BCBC}" type="slidenum">
              <a:rPr lang="en-GB" smtClean="0"/>
              <a:pPr/>
              <a:t>26</a:t>
            </a:fld>
            <a:endParaRPr lang="en-GB" smtClean="0"/>
          </a:p>
        </p:txBody>
      </p:sp>
      <p:pic>
        <p:nvPicPr>
          <p:cNvPr id="28675" name="Picture 2" descr="Titan Dims"/>
          <p:cNvPicPr>
            <a:picLocks noChangeAspect="1" noChangeArrowheads="1"/>
          </p:cNvPicPr>
          <p:nvPr/>
        </p:nvPicPr>
        <p:blipFill>
          <a:blip r:embed="rId2" cstate="print"/>
          <a:srcRect/>
          <a:stretch>
            <a:fillRect/>
          </a:stretch>
        </p:blipFill>
        <p:spPr bwMode="auto">
          <a:xfrm>
            <a:off x="3635375" y="1658938"/>
            <a:ext cx="5473700" cy="3498850"/>
          </a:xfrm>
          <a:prstGeom prst="rect">
            <a:avLst/>
          </a:prstGeom>
          <a:noFill/>
          <a:ln w="9525">
            <a:noFill/>
            <a:miter lim="800000"/>
            <a:headEnd/>
            <a:tailEnd/>
          </a:ln>
        </p:spPr>
      </p:pic>
      <p:sp>
        <p:nvSpPr>
          <p:cNvPr id="28676" name="Rectangle 3"/>
          <p:cNvSpPr>
            <a:spLocks noChangeArrowheads="1"/>
          </p:cNvSpPr>
          <p:nvPr/>
        </p:nvSpPr>
        <p:spPr bwMode="auto">
          <a:xfrm>
            <a:off x="2627313" y="207963"/>
            <a:ext cx="6059487" cy="490537"/>
          </a:xfrm>
          <a:prstGeom prst="rect">
            <a:avLst/>
          </a:prstGeom>
          <a:noFill/>
          <a:ln w="9525">
            <a:noFill/>
            <a:miter lim="800000"/>
            <a:headEnd/>
            <a:tailEnd/>
          </a:ln>
        </p:spPr>
        <p:txBody>
          <a:bodyPr lIns="0" tIns="0" rIns="0" bIns="0" anchor="ctr"/>
          <a:lstStyle/>
          <a:p>
            <a:pPr eaLnBrk="0" hangingPunct="0">
              <a:spcBef>
                <a:spcPct val="30000"/>
              </a:spcBef>
            </a:pPr>
            <a:endParaRPr lang="en-US" sz="3000">
              <a:solidFill>
                <a:schemeClr val="bg1"/>
              </a:solidFill>
            </a:endParaRPr>
          </a:p>
        </p:txBody>
      </p:sp>
      <p:sp>
        <p:nvSpPr>
          <p:cNvPr id="28677" name="Rectangle 4"/>
          <p:cNvSpPr>
            <a:spLocks noChangeArrowheads="1"/>
          </p:cNvSpPr>
          <p:nvPr/>
        </p:nvSpPr>
        <p:spPr bwMode="auto">
          <a:xfrm>
            <a:off x="106363" y="1235075"/>
            <a:ext cx="3529012" cy="4984750"/>
          </a:xfrm>
          <a:prstGeom prst="rect">
            <a:avLst/>
          </a:prstGeom>
          <a:noFill/>
          <a:ln w="9525">
            <a:noFill/>
            <a:miter lim="800000"/>
            <a:headEnd/>
            <a:tailEnd/>
          </a:ln>
        </p:spPr>
        <p:txBody>
          <a:bodyPr anchor="ctr">
            <a:spAutoFit/>
          </a:bodyPr>
          <a:lstStyle/>
          <a:p>
            <a:pPr marL="271463" indent="-271463" eaLnBrk="0" hangingPunct="0">
              <a:spcBef>
                <a:spcPct val="30000"/>
              </a:spcBef>
            </a:pPr>
            <a:r>
              <a:rPr lang="en-GB" sz="1400" b="1">
                <a:latin typeface="Verdana" pitchFamily="34" charset="0"/>
              </a:rPr>
              <a:t>Benefits gained from design and applications experience:</a:t>
            </a:r>
          </a:p>
          <a:p>
            <a:pPr marL="271463" indent="-271463" eaLnBrk="0" hangingPunct="0">
              <a:spcBef>
                <a:spcPct val="30000"/>
              </a:spcBef>
              <a:buClr>
                <a:srgbClr val="ED1B2D"/>
              </a:buClr>
              <a:buFontTx/>
              <a:buChar char="•"/>
            </a:pPr>
            <a:r>
              <a:rPr lang="en-GB" sz="1400">
                <a:latin typeface="Verdana" pitchFamily="34" charset="0"/>
              </a:rPr>
              <a:t>Designed to be optimised and matched to exact needs:</a:t>
            </a:r>
          </a:p>
          <a:p>
            <a:pPr marL="708025" lvl="1" indent="-257175" eaLnBrk="0" hangingPunct="0">
              <a:spcBef>
                <a:spcPct val="30000"/>
              </a:spcBef>
              <a:buClr>
                <a:srgbClr val="ED1B2D"/>
              </a:buClr>
              <a:buFontTx/>
              <a:buChar char="•"/>
            </a:pPr>
            <a:r>
              <a:rPr lang="en-GB" sz="1400">
                <a:latin typeface="Verdana" pitchFamily="34" charset="0"/>
              </a:rPr>
              <a:t>A range of models from 1,500kW to 10,000kW but each solution can be individually tailored to provide optimised design for specific customer needs  e.g. the basic design enables flexibility of additional barring/auxiliary drive points</a:t>
            </a:r>
          </a:p>
          <a:p>
            <a:pPr marL="708025" lvl="1" indent="-257175" eaLnBrk="0" hangingPunct="0">
              <a:spcBef>
                <a:spcPct val="30000"/>
              </a:spcBef>
              <a:buClr>
                <a:srgbClr val="ED1B2D"/>
              </a:buClr>
              <a:buFontTx/>
              <a:buChar char="•"/>
            </a:pPr>
            <a:r>
              <a:rPr lang="en-GB" sz="1400">
                <a:latin typeface="Verdana" pitchFamily="34" charset="0"/>
              </a:rPr>
              <a:t>Ideal for ‘drop-in’ retrofit of existing gearboxes, where upgraded performance is required with the same footprint and centre heights.</a:t>
            </a:r>
          </a:p>
          <a:p>
            <a:pPr marL="708025" lvl="1" indent="-257175" eaLnBrk="0" hangingPunct="0">
              <a:spcBef>
                <a:spcPct val="30000"/>
              </a:spcBef>
              <a:buClr>
                <a:srgbClr val="ED1B2D"/>
              </a:buClr>
              <a:buFontTx/>
              <a:buChar char="•"/>
            </a:pPr>
            <a:r>
              <a:rPr lang="en-GB" sz="1400">
                <a:latin typeface="Verdana" pitchFamily="34" charset="0"/>
              </a:rPr>
              <a:t>Designs include a range of ‘tailored’ base plates to match existing foundation mounting points and mill centre height</a:t>
            </a:r>
          </a:p>
        </p:txBody>
      </p:sp>
      <p:sp>
        <p:nvSpPr>
          <p:cNvPr id="28678" name="Rectangle 5"/>
          <p:cNvSpPr>
            <a:spLocks noGrp="1" noChangeArrowheads="1"/>
          </p:cNvSpPr>
          <p:nvPr>
            <p:ph type="title"/>
          </p:nvPr>
        </p:nvSpPr>
        <p:spPr/>
        <p:txBody>
          <a:bodyPr/>
          <a:lstStyle/>
          <a:p>
            <a:r>
              <a:rPr lang="en-GB" sz="2600" smtClean="0"/>
              <a:t>The Benefits of Experience:  Optimised to your exact needs….</a:t>
            </a:r>
            <a:endParaRPr lang="en-US" sz="2600" smtClean="0"/>
          </a:p>
        </p:txBody>
      </p:sp>
      <p:sp>
        <p:nvSpPr>
          <p:cNvPr id="28679" name="Line 6"/>
          <p:cNvSpPr>
            <a:spLocks noChangeShapeType="1"/>
          </p:cNvSpPr>
          <p:nvPr/>
        </p:nvSpPr>
        <p:spPr bwMode="auto">
          <a:xfrm>
            <a:off x="4284663" y="4724400"/>
            <a:ext cx="0" cy="504825"/>
          </a:xfrm>
          <a:prstGeom prst="line">
            <a:avLst/>
          </a:prstGeom>
          <a:noFill/>
          <a:ln w="28575">
            <a:solidFill>
              <a:srgbClr val="ED1B2D"/>
            </a:solidFill>
            <a:round/>
            <a:headEnd type="triangle" w="med" len="med"/>
            <a:tailEnd type="triangle" w="med" len="med"/>
          </a:ln>
        </p:spPr>
        <p:txBody>
          <a:bodyPr/>
          <a:lstStyle/>
          <a:p>
            <a:endParaRPr lang="en-GB"/>
          </a:p>
        </p:txBody>
      </p:sp>
      <p:sp>
        <p:nvSpPr>
          <p:cNvPr id="28680" name="Line 7"/>
          <p:cNvSpPr>
            <a:spLocks noChangeShapeType="1"/>
          </p:cNvSpPr>
          <p:nvPr/>
        </p:nvSpPr>
        <p:spPr bwMode="auto">
          <a:xfrm rot="5400000">
            <a:off x="5220494" y="3933031"/>
            <a:ext cx="0" cy="2592388"/>
          </a:xfrm>
          <a:prstGeom prst="line">
            <a:avLst/>
          </a:prstGeom>
          <a:noFill/>
          <a:ln w="28575">
            <a:solidFill>
              <a:srgbClr val="ED1B2D"/>
            </a:solidFill>
            <a:round/>
            <a:headEnd type="triangle" w="med" len="med"/>
            <a:tailEnd type="triangle" w="med" len="med"/>
          </a:ln>
        </p:spPr>
        <p:txBody>
          <a:bodyPr/>
          <a:lstStyle/>
          <a:p>
            <a:endParaRPr lang="en-GB"/>
          </a:p>
        </p:txBody>
      </p:sp>
      <p:sp>
        <p:nvSpPr>
          <p:cNvPr id="28681" name="Rectangle 8"/>
          <p:cNvSpPr>
            <a:spLocks noChangeArrowheads="1"/>
          </p:cNvSpPr>
          <p:nvPr/>
        </p:nvSpPr>
        <p:spPr bwMode="auto">
          <a:xfrm>
            <a:off x="3779838" y="5373688"/>
            <a:ext cx="2952750" cy="431800"/>
          </a:xfrm>
          <a:prstGeom prst="rect">
            <a:avLst/>
          </a:prstGeom>
          <a:solidFill>
            <a:schemeClr val="bg1"/>
          </a:solidFill>
          <a:ln w="9525">
            <a:solidFill>
              <a:srgbClr val="ED1B2D"/>
            </a:solidFill>
            <a:miter lim="800000"/>
            <a:headEnd/>
            <a:tailEnd/>
          </a:ln>
        </p:spPr>
        <p:txBody>
          <a:bodyPr anchor="ctr"/>
          <a:lstStyle/>
          <a:p>
            <a:pPr algn="ctr" eaLnBrk="0" hangingPunct="0">
              <a:spcBef>
                <a:spcPct val="30000"/>
              </a:spcBef>
            </a:pPr>
            <a:r>
              <a:rPr lang="en-GB" sz="1000">
                <a:solidFill>
                  <a:srgbClr val="ED1B2D"/>
                </a:solidFill>
              </a:rPr>
              <a:t>Base Plates tailored  to ‘drop-In’ to existing foundations and match existing centre heights</a:t>
            </a:r>
            <a:endParaRPr lang="en-US" sz="1000">
              <a:solidFill>
                <a:srgbClr val="ED1B2D"/>
              </a:solidFill>
            </a:endParaRPr>
          </a:p>
        </p:txBody>
      </p:sp>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3"/>
          <p:cNvSpPr>
            <a:spLocks noGrp="1"/>
          </p:cNvSpPr>
          <p:nvPr>
            <p:ph type="sldNum" sz="quarter" idx="4294967295"/>
          </p:nvPr>
        </p:nvSpPr>
        <p:spPr>
          <a:xfrm>
            <a:off x="7667625" y="6478588"/>
            <a:ext cx="1019175" cy="379412"/>
          </a:xfrm>
          <a:prstGeom prst="rect">
            <a:avLst/>
          </a:prstGeom>
          <a:noFill/>
        </p:spPr>
        <p:txBody>
          <a:bodyPr/>
          <a:lstStyle/>
          <a:p>
            <a:fld id="{DE49A22C-2E91-4211-B7C4-5EEB1ACA28C0}" type="slidenum">
              <a:rPr lang="en-GB" smtClean="0"/>
              <a:pPr/>
              <a:t>27</a:t>
            </a:fld>
            <a:endParaRPr lang="en-GB" smtClean="0"/>
          </a:p>
        </p:txBody>
      </p:sp>
      <p:pic>
        <p:nvPicPr>
          <p:cNvPr id="29699" name="Picture 2" descr="Titan 2c"/>
          <p:cNvPicPr>
            <a:picLocks noChangeAspect="1" noChangeArrowheads="1"/>
          </p:cNvPicPr>
          <p:nvPr/>
        </p:nvPicPr>
        <p:blipFill>
          <a:blip r:embed="rId2" cstate="print"/>
          <a:srcRect l="15617" t="22733" r="13565" b="15300"/>
          <a:stretch>
            <a:fillRect/>
          </a:stretch>
        </p:blipFill>
        <p:spPr bwMode="auto">
          <a:xfrm>
            <a:off x="4392613" y="2205038"/>
            <a:ext cx="4716462" cy="3370262"/>
          </a:xfrm>
          <a:prstGeom prst="rect">
            <a:avLst/>
          </a:prstGeom>
          <a:noFill/>
          <a:ln w="9525">
            <a:noFill/>
            <a:miter lim="800000"/>
            <a:headEnd/>
            <a:tailEnd/>
          </a:ln>
        </p:spPr>
      </p:pic>
      <p:sp>
        <p:nvSpPr>
          <p:cNvPr id="29700" name="Rectangle 3"/>
          <p:cNvSpPr>
            <a:spLocks noChangeArrowheads="1"/>
          </p:cNvSpPr>
          <p:nvPr/>
        </p:nvSpPr>
        <p:spPr bwMode="auto">
          <a:xfrm>
            <a:off x="2627313" y="207963"/>
            <a:ext cx="6059487" cy="490537"/>
          </a:xfrm>
          <a:prstGeom prst="rect">
            <a:avLst/>
          </a:prstGeom>
          <a:noFill/>
          <a:ln w="9525">
            <a:noFill/>
            <a:miter lim="800000"/>
            <a:headEnd/>
            <a:tailEnd/>
          </a:ln>
        </p:spPr>
        <p:txBody>
          <a:bodyPr lIns="0" tIns="0" rIns="0" bIns="0" anchor="ctr"/>
          <a:lstStyle/>
          <a:p>
            <a:pPr eaLnBrk="0" hangingPunct="0">
              <a:spcBef>
                <a:spcPct val="30000"/>
              </a:spcBef>
            </a:pPr>
            <a:endParaRPr lang="en-US" sz="3000">
              <a:solidFill>
                <a:schemeClr val="bg1"/>
              </a:solidFill>
            </a:endParaRPr>
          </a:p>
        </p:txBody>
      </p:sp>
      <p:sp>
        <p:nvSpPr>
          <p:cNvPr id="29701" name="Rectangle 4"/>
          <p:cNvSpPr>
            <a:spLocks noChangeArrowheads="1"/>
          </p:cNvSpPr>
          <p:nvPr/>
        </p:nvSpPr>
        <p:spPr bwMode="auto">
          <a:xfrm>
            <a:off x="107950" y="1375370"/>
            <a:ext cx="4608513" cy="4933950"/>
          </a:xfrm>
          <a:prstGeom prst="rect">
            <a:avLst/>
          </a:prstGeom>
          <a:noFill/>
          <a:ln w="9525">
            <a:noFill/>
            <a:miter lim="800000"/>
            <a:headEnd/>
            <a:tailEnd/>
          </a:ln>
        </p:spPr>
        <p:txBody>
          <a:bodyPr anchor="ctr">
            <a:spAutoFit/>
          </a:bodyPr>
          <a:lstStyle/>
          <a:p>
            <a:pPr marL="363538" indent="-363538" eaLnBrk="0" hangingPunct="0">
              <a:spcBef>
                <a:spcPct val="30000"/>
              </a:spcBef>
            </a:pPr>
            <a:r>
              <a:rPr lang="en-GB" sz="1400" b="1" dirty="0">
                <a:latin typeface="Verdana" pitchFamily="34" charset="0"/>
              </a:rPr>
              <a:t>Minimum Design Specification for Gearing:</a:t>
            </a:r>
          </a:p>
          <a:p>
            <a:pPr marL="363538" indent="-363538" eaLnBrk="0" hangingPunct="0">
              <a:spcBef>
                <a:spcPct val="30000"/>
              </a:spcBef>
              <a:buClr>
                <a:srgbClr val="ED1B2D"/>
              </a:buClr>
              <a:buFontTx/>
              <a:buChar char="•"/>
            </a:pPr>
            <a:r>
              <a:rPr lang="en-GB" sz="1400" dirty="0">
                <a:latin typeface="Verdana" pitchFamily="34" charset="0"/>
              </a:rPr>
              <a:t>All gears manufactured from suitable single forged alloy steel (i.e. 17CrNiMo6 or equivalent), case carburised and profile ground to achieve a gear tooth surface hardness of 600BHN (58Rc)</a:t>
            </a:r>
          </a:p>
          <a:p>
            <a:pPr marL="363538" indent="-363538" eaLnBrk="0" hangingPunct="0">
              <a:spcBef>
                <a:spcPct val="30000"/>
              </a:spcBef>
              <a:spcAft>
                <a:spcPct val="25000"/>
              </a:spcAft>
              <a:buClr>
                <a:srgbClr val="ED1B2D"/>
              </a:buClr>
              <a:buFontTx/>
              <a:buChar char="•"/>
            </a:pPr>
            <a:r>
              <a:rPr lang="en-GB" sz="1400" dirty="0">
                <a:latin typeface="Verdana" pitchFamily="34" charset="0"/>
              </a:rPr>
              <a:t>Gear teeth single and double helical (Input Pinionshaft only)   form and profile ground to AGMA Quality 12 (ISO 5)</a:t>
            </a:r>
          </a:p>
          <a:p>
            <a:pPr marL="363538" indent="-363538" eaLnBrk="0" hangingPunct="0">
              <a:spcBef>
                <a:spcPct val="30000"/>
              </a:spcBef>
              <a:spcAft>
                <a:spcPct val="25000"/>
              </a:spcAft>
              <a:buClr>
                <a:srgbClr val="ED1B2D"/>
              </a:buClr>
              <a:buFontTx/>
              <a:buChar char="•"/>
            </a:pPr>
            <a:r>
              <a:rPr lang="en-GB" sz="1400" dirty="0">
                <a:latin typeface="Verdana" pitchFamily="34" charset="0"/>
              </a:rPr>
              <a:t>All </a:t>
            </a:r>
            <a:r>
              <a:rPr lang="en-GB" sz="1400" dirty="0" err="1">
                <a:latin typeface="Verdana" pitchFamily="34" charset="0"/>
              </a:rPr>
              <a:t>pinionshafts</a:t>
            </a:r>
            <a:r>
              <a:rPr lang="en-GB" sz="1400" dirty="0">
                <a:latin typeface="Verdana" pitchFamily="34" charset="0"/>
              </a:rPr>
              <a:t> and wheel shafts simply supported with no cantilevered (overhung) gears or loads in any position throughout the gear unit</a:t>
            </a:r>
          </a:p>
          <a:p>
            <a:pPr marL="363538" indent="-363538" eaLnBrk="0" hangingPunct="0">
              <a:spcBef>
                <a:spcPct val="30000"/>
              </a:spcBef>
              <a:spcAft>
                <a:spcPct val="25000"/>
              </a:spcAft>
              <a:buClr>
                <a:srgbClr val="ED1B2D"/>
              </a:buClr>
              <a:buFontTx/>
              <a:buChar char="•"/>
            </a:pPr>
            <a:r>
              <a:rPr lang="en-US" sz="1400" dirty="0">
                <a:latin typeface="Verdana" pitchFamily="34" charset="0"/>
              </a:rPr>
              <a:t>Each side of the split torque drive arrangement is designed to make use of identical components, thus </a:t>
            </a:r>
            <a:r>
              <a:rPr lang="en-US" sz="1400" dirty="0" err="1">
                <a:latin typeface="Verdana" pitchFamily="34" charset="0"/>
              </a:rPr>
              <a:t>minimising</a:t>
            </a:r>
            <a:r>
              <a:rPr lang="en-US" sz="1400" dirty="0">
                <a:latin typeface="Verdana" pitchFamily="34" charset="0"/>
              </a:rPr>
              <a:t> any spare parts stock holding</a:t>
            </a:r>
          </a:p>
          <a:p>
            <a:pPr marL="363538" indent="-363538" eaLnBrk="0" hangingPunct="0">
              <a:spcBef>
                <a:spcPct val="30000"/>
              </a:spcBef>
              <a:spcAft>
                <a:spcPct val="25000"/>
              </a:spcAft>
              <a:buClr>
                <a:srgbClr val="ED1B2D"/>
              </a:buClr>
              <a:buFontTx/>
              <a:buChar char="•"/>
            </a:pPr>
            <a:r>
              <a:rPr lang="en-US" sz="1400" dirty="0">
                <a:latin typeface="Verdana" pitchFamily="34" charset="0"/>
              </a:rPr>
              <a:t>Gear wheels are positively keyed to their respective shafts in all cases apart from one, which is high pressure oil injection mounted when the gear unit and gears have been assembled and timed (torque split)</a:t>
            </a:r>
            <a:endParaRPr lang="en-GB" sz="1400" dirty="0">
              <a:latin typeface="Verdana" pitchFamily="34" charset="0"/>
            </a:endParaRPr>
          </a:p>
        </p:txBody>
      </p:sp>
      <p:sp>
        <p:nvSpPr>
          <p:cNvPr id="29702" name="Rectangle 5"/>
          <p:cNvSpPr>
            <a:spLocks noGrp="1" noChangeArrowheads="1"/>
          </p:cNvSpPr>
          <p:nvPr>
            <p:ph type="title"/>
          </p:nvPr>
        </p:nvSpPr>
        <p:spPr>
          <a:xfrm>
            <a:off x="179512" y="274638"/>
            <a:ext cx="6059487" cy="490537"/>
          </a:xfrm>
        </p:spPr>
        <p:txBody>
          <a:bodyPr/>
          <a:lstStyle/>
          <a:p>
            <a:r>
              <a:rPr lang="en-GB" dirty="0" smtClean="0"/>
              <a:t>Technical Specifications</a:t>
            </a:r>
            <a:endParaRPr lang="en-US" dirty="0" smtClean="0"/>
          </a:p>
        </p:txBody>
      </p:sp>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3"/>
          <p:cNvSpPr>
            <a:spLocks noGrp="1"/>
          </p:cNvSpPr>
          <p:nvPr>
            <p:ph type="sldNum" sz="quarter" idx="4294967295"/>
          </p:nvPr>
        </p:nvSpPr>
        <p:spPr>
          <a:xfrm>
            <a:off x="7667625" y="6478588"/>
            <a:ext cx="1019175" cy="379412"/>
          </a:xfrm>
          <a:prstGeom prst="rect">
            <a:avLst/>
          </a:prstGeom>
          <a:noFill/>
        </p:spPr>
        <p:txBody>
          <a:bodyPr/>
          <a:lstStyle/>
          <a:p>
            <a:fld id="{ECF8C7EF-8071-49C4-9576-E1EB8AA82B27}" type="slidenum">
              <a:rPr lang="en-GB" smtClean="0"/>
              <a:pPr/>
              <a:t>28</a:t>
            </a:fld>
            <a:endParaRPr lang="en-GB" smtClean="0"/>
          </a:p>
        </p:txBody>
      </p:sp>
      <p:pic>
        <p:nvPicPr>
          <p:cNvPr id="30723" name="Picture 2" descr="Titan 2e"/>
          <p:cNvPicPr>
            <a:picLocks noChangeAspect="1" noChangeArrowheads="1"/>
          </p:cNvPicPr>
          <p:nvPr/>
        </p:nvPicPr>
        <p:blipFill>
          <a:blip r:embed="rId2" cstate="print"/>
          <a:srcRect l="14012" r="11111" b="5792"/>
          <a:stretch>
            <a:fillRect/>
          </a:stretch>
        </p:blipFill>
        <p:spPr bwMode="auto">
          <a:xfrm>
            <a:off x="5219700" y="1773238"/>
            <a:ext cx="3784600" cy="3887787"/>
          </a:xfrm>
          <a:prstGeom prst="rect">
            <a:avLst/>
          </a:prstGeom>
          <a:noFill/>
          <a:ln w="9525">
            <a:noFill/>
            <a:miter lim="800000"/>
            <a:headEnd/>
            <a:tailEnd/>
          </a:ln>
        </p:spPr>
      </p:pic>
      <p:sp>
        <p:nvSpPr>
          <p:cNvPr id="30724" name="Rectangle 3"/>
          <p:cNvSpPr>
            <a:spLocks noChangeArrowheads="1"/>
          </p:cNvSpPr>
          <p:nvPr/>
        </p:nvSpPr>
        <p:spPr bwMode="auto">
          <a:xfrm>
            <a:off x="2627313" y="207963"/>
            <a:ext cx="6059487" cy="490537"/>
          </a:xfrm>
          <a:prstGeom prst="rect">
            <a:avLst/>
          </a:prstGeom>
          <a:noFill/>
          <a:ln w="9525">
            <a:noFill/>
            <a:miter lim="800000"/>
            <a:headEnd/>
            <a:tailEnd/>
          </a:ln>
        </p:spPr>
        <p:txBody>
          <a:bodyPr lIns="0" tIns="0" rIns="0" bIns="0" anchor="ctr"/>
          <a:lstStyle/>
          <a:p>
            <a:pPr eaLnBrk="0" hangingPunct="0">
              <a:spcBef>
                <a:spcPct val="30000"/>
              </a:spcBef>
            </a:pPr>
            <a:endParaRPr lang="en-US" sz="3000">
              <a:solidFill>
                <a:schemeClr val="bg1"/>
              </a:solidFill>
            </a:endParaRPr>
          </a:p>
        </p:txBody>
      </p:sp>
      <p:sp>
        <p:nvSpPr>
          <p:cNvPr id="30725" name="Rectangle 4"/>
          <p:cNvSpPr>
            <a:spLocks noChangeArrowheads="1"/>
          </p:cNvSpPr>
          <p:nvPr/>
        </p:nvSpPr>
        <p:spPr bwMode="auto">
          <a:xfrm>
            <a:off x="107950" y="1340546"/>
            <a:ext cx="5400675" cy="4767459"/>
          </a:xfrm>
          <a:prstGeom prst="rect">
            <a:avLst/>
          </a:prstGeom>
          <a:noFill/>
          <a:ln w="9525">
            <a:noFill/>
            <a:miter lim="800000"/>
            <a:headEnd/>
            <a:tailEnd/>
          </a:ln>
        </p:spPr>
        <p:txBody>
          <a:bodyPr anchor="ctr">
            <a:spAutoFit/>
          </a:bodyPr>
          <a:lstStyle/>
          <a:p>
            <a:pPr marL="363538" indent="-363538" eaLnBrk="0" hangingPunct="0">
              <a:spcBef>
                <a:spcPct val="30000"/>
              </a:spcBef>
            </a:pPr>
            <a:r>
              <a:rPr lang="en-GB" sz="1400" b="1" dirty="0">
                <a:latin typeface="Verdana" pitchFamily="34" charset="0"/>
              </a:rPr>
              <a:t>Gearcase:</a:t>
            </a:r>
          </a:p>
          <a:p>
            <a:pPr marL="363538" indent="-363538" eaLnBrk="0" hangingPunct="0">
              <a:spcBef>
                <a:spcPct val="30000"/>
              </a:spcBef>
              <a:buClr>
                <a:srgbClr val="ED1B2D"/>
              </a:buClr>
              <a:buFontTx/>
              <a:buChar char="•"/>
            </a:pPr>
            <a:r>
              <a:rPr lang="en-GB" sz="1400" dirty="0" smtClean="0">
                <a:latin typeface="Verdana" pitchFamily="34" charset="0"/>
              </a:rPr>
              <a:t>Upper </a:t>
            </a:r>
            <a:r>
              <a:rPr lang="en-GB" sz="1400" dirty="0">
                <a:latin typeface="Verdana" pitchFamily="34" charset="0"/>
              </a:rPr>
              <a:t>section, being non-structural, is of folded single wall design forming a cover/hood and being held together with the minimum number of bolted fixings to enable a quick release</a:t>
            </a:r>
          </a:p>
          <a:p>
            <a:pPr marL="363538" indent="-363538" eaLnBrk="0" hangingPunct="0">
              <a:spcBef>
                <a:spcPct val="30000"/>
              </a:spcBef>
              <a:buClr>
                <a:srgbClr val="ED1B2D"/>
              </a:buClr>
              <a:buFontTx/>
              <a:buChar char="•"/>
            </a:pPr>
            <a:r>
              <a:rPr lang="en-GB" sz="1400" dirty="0" smtClean="0">
                <a:latin typeface="Verdana" pitchFamily="34" charset="0"/>
              </a:rPr>
              <a:t>Each </a:t>
            </a:r>
            <a:r>
              <a:rPr lang="en-GB" sz="1400" dirty="0">
                <a:latin typeface="Verdana" pitchFamily="34" charset="0"/>
              </a:rPr>
              <a:t>gear casing undergoes detailed FEA (Finite Element Analysis) during the detailed design stage to further ensure integrity of each customer specific, optimised design</a:t>
            </a:r>
          </a:p>
          <a:p>
            <a:pPr marL="363538" indent="-363538" eaLnBrk="0" hangingPunct="0">
              <a:spcBef>
                <a:spcPct val="30000"/>
              </a:spcBef>
              <a:buClr>
                <a:srgbClr val="ED1B2D"/>
              </a:buClr>
              <a:buFontTx/>
              <a:buChar char="•"/>
            </a:pPr>
            <a:endParaRPr lang="en-GB" sz="1400" dirty="0">
              <a:latin typeface="Verdana" pitchFamily="34" charset="0"/>
            </a:endParaRPr>
          </a:p>
          <a:p>
            <a:pPr marL="363538" indent="-363538" eaLnBrk="0" hangingPunct="0">
              <a:spcBef>
                <a:spcPct val="30000"/>
              </a:spcBef>
              <a:buClr>
                <a:srgbClr val="ED1B2D"/>
              </a:buClr>
            </a:pPr>
            <a:r>
              <a:rPr lang="en-US" sz="1400" b="1" dirty="0">
                <a:latin typeface="Verdana" pitchFamily="34" charset="0"/>
              </a:rPr>
              <a:t>Lubrication System:</a:t>
            </a:r>
          </a:p>
          <a:p>
            <a:pPr marL="363538" indent="-363538" eaLnBrk="0" hangingPunct="0">
              <a:spcBef>
                <a:spcPct val="30000"/>
              </a:spcBef>
              <a:buClr>
                <a:srgbClr val="ED1B2D"/>
              </a:buClr>
              <a:buFontTx/>
              <a:buChar char="•"/>
            </a:pPr>
            <a:r>
              <a:rPr lang="en-US" sz="1400" dirty="0">
                <a:latin typeface="Verdana" pitchFamily="34" charset="0"/>
              </a:rPr>
              <a:t>Gearboxes are supplied with separate lubrication systems, providing continuous streams of oil under pressure to the gear teeth, also feeding the bearings. </a:t>
            </a:r>
          </a:p>
          <a:p>
            <a:pPr marL="363538" indent="-363538" eaLnBrk="0" hangingPunct="0">
              <a:spcBef>
                <a:spcPct val="30000"/>
              </a:spcBef>
              <a:buClr>
                <a:srgbClr val="ED1B2D"/>
              </a:buClr>
              <a:buFontTx/>
              <a:buChar char="•"/>
            </a:pPr>
            <a:r>
              <a:rPr lang="en-US" sz="1400" dirty="0">
                <a:latin typeface="Verdana" pitchFamily="34" charset="0"/>
              </a:rPr>
              <a:t>Twin Motor Driven Pumps (duty and standby)</a:t>
            </a:r>
          </a:p>
          <a:p>
            <a:pPr marL="363538" indent="-363538" eaLnBrk="0" hangingPunct="0">
              <a:spcBef>
                <a:spcPct val="30000"/>
              </a:spcBef>
              <a:buClr>
                <a:srgbClr val="ED1B2D"/>
              </a:buClr>
              <a:buFontTx/>
              <a:buChar char="•"/>
            </a:pPr>
            <a:r>
              <a:rPr lang="en-US" sz="1400" dirty="0">
                <a:latin typeface="Verdana" pitchFamily="34" charset="0"/>
              </a:rPr>
              <a:t>Comprehensive control and protection system</a:t>
            </a:r>
          </a:p>
          <a:p>
            <a:pPr marL="363538" indent="-363538" eaLnBrk="0" hangingPunct="0">
              <a:spcBef>
                <a:spcPct val="30000"/>
              </a:spcBef>
              <a:buClr>
                <a:srgbClr val="ED1B2D"/>
              </a:buClr>
              <a:buFontTx/>
              <a:buChar char="•"/>
            </a:pPr>
            <a:r>
              <a:rPr lang="en-US" sz="1400" dirty="0">
                <a:latin typeface="Verdana" pitchFamily="34" charset="0"/>
              </a:rPr>
              <a:t>System incorporates oil strainers and filters, with dual strainers to enable cleaning whilst in operation.</a:t>
            </a:r>
          </a:p>
          <a:p>
            <a:pPr marL="363538" indent="-363538" eaLnBrk="0" hangingPunct="0">
              <a:spcBef>
                <a:spcPct val="30000"/>
              </a:spcBef>
              <a:buClr>
                <a:srgbClr val="ED1B2D"/>
              </a:buClr>
              <a:buFontTx/>
              <a:buChar char="•"/>
            </a:pPr>
            <a:r>
              <a:rPr lang="en-US" sz="1400" dirty="0">
                <a:latin typeface="Verdana" pitchFamily="34" charset="0"/>
              </a:rPr>
              <a:t>Water cooling with oil/water heat exchangers.</a:t>
            </a:r>
            <a:endParaRPr lang="en-GB" sz="1400" dirty="0">
              <a:latin typeface="Verdana" pitchFamily="34" charset="0"/>
            </a:endParaRPr>
          </a:p>
        </p:txBody>
      </p:sp>
      <p:sp>
        <p:nvSpPr>
          <p:cNvPr id="30726" name="Rectangle 5"/>
          <p:cNvSpPr>
            <a:spLocks noGrp="1" noChangeArrowheads="1"/>
          </p:cNvSpPr>
          <p:nvPr>
            <p:ph type="title"/>
          </p:nvPr>
        </p:nvSpPr>
        <p:spPr>
          <a:xfrm>
            <a:off x="395536" y="260648"/>
            <a:ext cx="6059487" cy="490538"/>
          </a:xfrm>
        </p:spPr>
        <p:txBody>
          <a:bodyPr/>
          <a:lstStyle/>
          <a:p>
            <a:r>
              <a:rPr lang="en-GB" dirty="0" smtClean="0"/>
              <a:t>Technical Specifications</a:t>
            </a:r>
            <a:endParaRPr lang="en-US" dirty="0" smtClean="0"/>
          </a:p>
        </p:txBody>
      </p:sp>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3"/>
          <p:cNvSpPr>
            <a:spLocks noGrp="1"/>
          </p:cNvSpPr>
          <p:nvPr>
            <p:ph type="sldNum" sz="quarter" idx="4294967295"/>
          </p:nvPr>
        </p:nvSpPr>
        <p:spPr>
          <a:xfrm>
            <a:off x="7667625" y="6478588"/>
            <a:ext cx="1019175" cy="379412"/>
          </a:xfrm>
          <a:prstGeom prst="rect">
            <a:avLst/>
          </a:prstGeom>
          <a:noFill/>
        </p:spPr>
        <p:txBody>
          <a:bodyPr/>
          <a:lstStyle/>
          <a:p>
            <a:fld id="{2BFA1E5F-BEF2-4D32-A321-E77E2DB814F8}" type="slidenum">
              <a:rPr lang="en-GB" smtClean="0"/>
              <a:pPr/>
              <a:t>29</a:t>
            </a:fld>
            <a:endParaRPr lang="en-GB" smtClean="0"/>
          </a:p>
        </p:txBody>
      </p:sp>
      <p:sp>
        <p:nvSpPr>
          <p:cNvPr id="31747" name="Rectangle 2"/>
          <p:cNvSpPr>
            <a:spLocks noChangeArrowheads="1"/>
          </p:cNvSpPr>
          <p:nvPr/>
        </p:nvSpPr>
        <p:spPr bwMode="auto">
          <a:xfrm>
            <a:off x="2627313" y="207963"/>
            <a:ext cx="6059487" cy="490537"/>
          </a:xfrm>
          <a:prstGeom prst="rect">
            <a:avLst/>
          </a:prstGeom>
          <a:noFill/>
          <a:ln w="9525">
            <a:noFill/>
            <a:miter lim="800000"/>
            <a:headEnd/>
            <a:tailEnd/>
          </a:ln>
        </p:spPr>
        <p:txBody>
          <a:bodyPr lIns="0" tIns="0" rIns="0" bIns="0" anchor="ctr"/>
          <a:lstStyle/>
          <a:p>
            <a:pPr eaLnBrk="0" hangingPunct="0">
              <a:spcBef>
                <a:spcPct val="30000"/>
              </a:spcBef>
            </a:pPr>
            <a:endParaRPr lang="en-US" sz="3000">
              <a:solidFill>
                <a:schemeClr val="bg1"/>
              </a:solidFill>
            </a:endParaRPr>
          </a:p>
        </p:txBody>
      </p:sp>
      <p:pic>
        <p:nvPicPr>
          <p:cNvPr id="31748" name="Picture 3" descr="3Db - TD1088 ext2"/>
          <p:cNvPicPr>
            <a:picLocks noChangeAspect="1" noChangeArrowheads="1"/>
          </p:cNvPicPr>
          <p:nvPr/>
        </p:nvPicPr>
        <p:blipFill>
          <a:blip r:embed="rId2" cstate="print"/>
          <a:srcRect t="529" b="1059"/>
          <a:stretch>
            <a:fillRect/>
          </a:stretch>
        </p:blipFill>
        <p:spPr bwMode="auto">
          <a:xfrm>
            <a:off x="4787900" y="3481388"/>
            <a:ext cx="3951288" cy="2655887"/>
          </a:xfrm>
          <a:prstGeom prst="rect">
            <a:avLst/>
          </a:prstGeom>
          <a:noFill/>
          <a:ln w="9525">
            <a:noFill/>
            <a:miter lim="800000"/>
            <a:headEnd/>
            <a:tailEnd/>
          </a:ln>
        </p:spPr>
      </p:pic>
      <p:pic>
        <p:nvPicPr>
          <p:cNvPr id="31749" name="Picture 4" descr="3Da - TD1088 int"/>
          <p:cNvPicPr>
            <a:picLocks noChangeAspect="1" noChangeArrowheads="1"/>
          </p:cNvPicPr>
          <p:nvPr/>
        </p:nvPicPr>
        <p:blipFill>
          <a:blip r:embed="rId3" cstate="print"/>
          <a:srcRect/>
          <a:stretch>
            <a:fillRect/>
          </a:stretch>
        </p:blipFill>
        <p:spPr bwMode="auto">
          <a:xfrm>
            <a:off x="468313" y="3492500"/>
            <a:ext cx="4156075" cy="2671763"/>
          </a:xfrm>
          <a:prstGeom prst="rect">
            <a:avLst/>
          </a:prstGeom>
          <a:noFill/>
          <a:ln w="9525">
            <a:noFill/>
            <a:miter lim="800000"/>
            <a:headEnd/>
            <a:tailEnd/>
          </a:ln>
        </p:spPr>
      </p:pic>
      <p:sp>
        <p:nvSpPr>
          <p:cNvPr id="31750" name="Rectangle 5"/>
          <p:cNvSpPr>
            <a:spLocks noChangeArrowheads="1"/>
          </p:cNvSpPr>
          <p:nvPr/>
        </p:nvSpPr>
        <p:spPr bwMode="auto">
          <a:xfrm>
            <a:off x="468313" y="1341438"/>
            <a:ext cx="3065462" cy="1558925"/>
          </a:xfrm>
          <a:prstGeom prst="rect">
            <a:avLst/>
          </a:prstGeom>
          <a:noFill/>
          <a:ln w="9525">
            <a:noFill/>
            <a:miter lim="800000"/>
            <a:headEnd/>
            <a:tailEnd/>
          </a:ln>
        </p:spPr>
        <p:txBody>
          <a:bodyPr>
            <a:spAutoFit/>
          </a:bodyPr>
          <a:lstStyle/>
          <a:p>
            <a:pPr eaLnBrk="0" hangingPunct="0">
              <a:spcBef>
                <a:spcPct val="30000"/>
              </a:spcBef>
            </a:pPr>
            <a:r>
              <a:rPr lang="en-GB" sz="1600">
                <a:latin typeface="Verdana" pitchFamily="34" charset="0"/>
              </a:rPr>
              <a:t>3D CAD design and detail enables David Brown to always work closely with the customer to optimise the detail design around specific customer needs</a:t>
            </a:r>
          </a:p>
        </p:txBody>
      </p:sp>
      <p:pic>
        <p:nvPicPr>
          <p:cNvPr id="31751" name="Picture 6" descr="line iso"/>
          <p:cNvPicPr>
            <a:picLocks noChangeAspect="1" noChangeArrowheads="1"/>
          </p:cNvPicPr>
          <p:nvPr/>
        </p:nvPicPr>
        <p:blipFill>
          <a:blip r:embed="rId4" cstate="print"/>
          <a:srcRect/>
          <a:stretch>
            <a:fillRect/>
          </a:stretch>
        </p:blipFill>
        <p:spPr bwMode="auto">
          <a:xfrm>
            <a:off x="3563938" y="1503363"/>
            <a:ext cx="2447925" cy="1793875"/>
          </a:xfrm>
          <a:prstGeom prst="rect">
            <a:avLst/>
          </a:prstGeom>
          <a:noFill/>
          <a:ln w="9525">
            <a:noFill/>
            <a:miter lim="800000"/>
            <a:headEnd/>
            <a:tailEnd/>
          </a:ln>
        </p:spPr>
      </p:pic>
      <p:sp>
        <p:nvSpPr>
          <p:cNvPr id="31752" name="Rectangle 7"/>
          <p:cNvSpPr>
            <a:spLocks noGrp="1" noChangeArrowheads="1"/>
          </p:cNvSpPr>
          <p:nvPr>
            <p:ph type="title"/>
          </p:nvPr>
        </p:nvSpPr>
        <p:spPr>
          <a:xfrm>
            <a:off x="107504" y="260350"/>
            <a:ext cx="6659562" cy="490538"/>
          </a:xfrm>
        </p:spPr>
        <p:txBody>
          <a:bodyPr/>
          <a:lstStyle/>
          <a:p>
            <a:r>
              <a:rPr lang="en-GB" sz="2800" dirty="0" smtClean="0"/>
              <a:t>State of the Art Design and Detail</a:t>
            </a:r>
            <a:endParaRPr lang="en-US" sz="2800" dirty="0" smtClean="0"/>
          </a:p>
        </p:txBody>
      </p:sp>
      <p:pic>
        <p:nvPicPr>
          <p:cNvPr id="31753" name="Picture 8" descr="Titan 1e"/>
          <p:cNvPicPr>
            <a:picLocks noChangeAspect="1" noChangeArrowheads="1"/>
          </p:cNvPicPr>
          <p:nvPr/>
        </p:nvPicPr>
        <p:blipFill>
          <a:blip r:embed="rId5" cstate="print"/>
          <a:srcRect l="7408" t="7356" r="11057" b="970"/>
          <a:stretch>
            <a:fillRect/>
          </a:stretch>
        </p:blipFill>
        <p:spPr bwMode="auto">
          <a:xfrm>
            <a:off x="6156325" y="1355725"/>
            <a:ext cx="2736850" cy="2073275"/>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144463" y="207963"/>
            <a:ext cx="6227762" cy="490537"/>
          </a:xfrm>
        </p:spPr>
        <p:txBody>
          <a:bodyPr lIns="0" tIns="0" rIns="0" bIns="0"/>
          <a:lstStyle/>
          <a:p>
            <a:pPr eaLnBrk="1" hangingPunct="1"/>
            <a:r>
              <a:rPr lang="en-GB" sz="2600" smtClean="0"/>
              <a:t>Our Products in Cement Manufacture</a:t>
            </a:r>
          </a:p>
        </p:txBody>
      </p:sp>
      <p:pic>
        <p:nvPicPr>
          <p:cNvPr id="1026" name="Picture 2"/>
          <p:cNvPicPr>
            <a:picLocks noChangeAspect="1" noChangeArrowheads="1"/>
          </p:cNvPicPr>
          <p:nvPr/>
        </p:nvPicPr>
        <p:blipFill>
          <a:blip r:embed="rId2" cstate="print"/>
          <a:srcRect/>
          <a:stretch>
            <a:fillRect/>
          </a:stretch>
        </p:blipFill>
        <p:spPr bwMode="auto">
          <a:xfrm>
            <a:off x="539552" y="1340768"/>
            <a:ext cx="7776864" cy="5184576"/>
          </a:xfrm>
          <a:prstGeom prst="rect">
            <a:avLst/>
          </a:prstGeom>
          <a:noFill/>
          <a:ln w="9525">
            <a:noFill/>
            <a:miter lim="800000"/>
            <a:headEnd/>
            <a:tailEnd/>
          </a:ln>
        </p:spPr>
      </p:pic>
    </p:spTree>
  </p:cSld>
  <p:clrMapOvr>
    <a:masterClrMapping/>
  </p:clrMapOvr>
  <p:transition spd="med" advClick="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ZoneTexte 7"/>
          <p:cNvSpPr txBox="1">
            <a:spLocks noChangeArrowheads="1"/>
          </p:cNvSpPr>
          <p:nvPr/>
        </p:nvSpPr>
        <p:spPr bwMode="auto">
          <a:xfrm>
            <a:off x="0" y="1412776"/>
            <a:ext cx="4788024" cy="2462213"/>
          </a:xfrm>
          <a:prstGeom prst="rect">
            <a:avLst/>
          </a:prstGeom>
          <a:noFill/>
          <a:ln w="9525">
            <a:noFill/>
            <a:miter lim="800000"/>
            <a:headEnd/>
            <a:tailEnd/>
          </a:ln>
        </p:spPr>
        <p:txBody>
          <a:bodyPr wrap="square">
            <a:spAutoFit/>
          </a:bodyPr>
          <a:lstStyle/>
          <a:p>
            <a:r>
              <a:rPr lang="en-GB" sz="1100" dirty="0" smtClean="0"/>
              <a:t>Customer            Vickers Ltd</a:t>
            </a:r>
          </a:p>
          <a:p>
            <a:r>
              <a:rPr lang="en-GB" sz="1100" dirty="0" smtClean="0"/>
              <a:t>Site                        APCM </a:t>
            </a:r>
            <a:r>
              <a:rPr lang="en-GB" sz="1100" dirty="0" err="1" smtClean="0"/>
              <a:t>Northfleet</a:t>
            </a:r>
            <a:r>
              <a:rPr lang="en-GB" sz="1100" dirty="0" smtClean="0"/>
              <a:t> , London. </a:t>
            </a:r>
          </a:p>
          <a:p>
            <a:r>
              <a:rPr lang="en-GB" sz="1100" dirty="0" smtClean="0"/>
              <a:t> </a:t>
            </a:r>
          </a:p>
          <a:p>
            <a:r>
              <a:rPr lang="en-GB" sz="1100" dirty="0" smtClean="0"/>
              <a:t>Gearbox              24 x 38 x 56 Inch Centres TRG</a:t>
            </a:r>
          </a:p>
          <a:p>
            <a:r>
              <a:rPr lang="en-GB" sz="1100" dirty="0" smtClean="0"/>
              <a:t>Order No             180373 1968        4 Units (2LH 2RH)</a:t>
            </a:r>
          </a:p>
          <a:p>
            <a:r>
              <a:rPr lang="en-GB" sz="1100" dirty="0" smtClean="0"/>
              <a:t>Order No             180418 1968        8 Units (4LH 4RH)</a:t>
            </a:r>
          </a:p>
          <a:p>
            <a:r>
              <a:rPr lang="en-GB" sz="1100" dirty="0" smtClean="0"/>
              <a:t>Order No             G180043 1971    2 Units (1LH 1RH)</a:t>
            </a:r>
          </a:p>
          <a:p>
            <a:r>
              <a:rPr lang="en-GB" sz="1100" dirty="0" smtClean="0"/>
              <a:t> </a:t>
            </a:r>
          </a:p>
          <a:p>
            <a:r>
              <a:rPr lang="en-GB" sz="1100" dirty="0" smtClean="0"/>
              <a:t>Plus Girth Gears &amp; Pinions</a:t>
            </a:r>
          </a:p>
          <a:p>
            <a:r>
              <a:rPr lang="en-GB" sz="1100" dirty="0" smtClean="0"/>
              <a:t>Pinion                   27T</a:t>
            </a:r>
          </a:p>
          <a:p>
            <a:r>
              <a:rPr lang="en-GB" sz="1100" dirty="0" smtClean="0"/>
              <a:t>Girth Gear           270T</a:t>
            </a:r>
          </a:p>
          <a:p>
            <a:r>
              <a:rPr lang="en-GB" sz="1100" dirty="0" smtClean="0"/>
              <a:t>Mod                      30</a:t>
            </a:r>
          </a:p>
          <a:p>
            <a:r>
              <a:rPr lang="en-GB" sz="1100" dirty="0" smtClean="0"/>
              <a:t>Facewidth           30 Inch</a:t>
            </a:r>
          </a:p>
          <a:p>
            <a:r>
              <a:rPr lang="en-GB" sz="1100" dirty="0" smtClean="0"/>
              <a:t>OD                          328.88 Inch (8.354 Metres)</a:t>
            </a:r>
          </a:p>
        </p:txBody>
      </p:sp>
      <p:sp>
        <p:nvSpPr>
          <p:cNvPr id="7" name="Title 1"/>
          <p:cNvSpPr txBox="1">
            <a:spLocks/>
          </p:cNvSpPr>
          <p:nvPr/>
        </p:nvSpPr>
        <p:spPr>
          <a:xfrm>
            <a:off x="214313" y="142875"/>
            <a:ext cx="5929312" cy="5715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Applications References</a:t>
            </a:r>
            <a:endParaRPr kumimoji="0" lang="en-US"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pic>
        <p:nvPicPr>
          <p:cNvPr id="2" name="Picture 2"/>
          <p:cNvPicPr>
            <a:picLocks noChangeAspect="1" noChangeArrowheads="1"/>
          </p:cNvPicPr>
          <p:nvPr/>
        </p:nvPicPr>
        <p:blipFill>
          <a:blip r:embed="rId2" cstate="print"/>
          <a:srcRect/>
          <a:stretch>
            <a:fillRect/>
          </a:stretch>
        </p:blipFill>
        <p:spPr bwMode="auto">
          <a:xfrm>
            <a:off x="971600" y="3969464"/>
            <a:ext cx="2880320" cy="2588572"/>
          </a:xfrm>
          <a:prstGeom prst="rect">
            <a:avLst/>
          </a:prstGeom>
          <a:noFill/>
          <a:ln w="9525">
            <a:noFill/>
            <a:miter lim="800000"/>
            <a:headEnd/>
            <a:tailEnd/>
          </a:ln>
        </p:spPr>
      </p:pic>
      <p:pic>
        <p:nvPicPr>
          <p:cNvPr id="3" name="Picture 3"/>
          <p:cNvPicPr>
            <a:picLocks noChangeAspect="1" noChangeArrowheads="1"/>
          </p:cNvPicPr>
          <p:nvPr/>
        </p:nvPicPr>
        <p:blipFill>
          <a:blip r:embed="rId3" cstate="print"/>
          <a:srcRect/>
          <a:stretch>
            <a:fillRect/>
          </a:stretch>
        </p:blipFill>
        <p:spPr bwMode="auto">
          <a:xfrm>
            <a:off x="5004048" y="1628800"/>
            <a:ext cx="3721448" cy="486916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ZoneTexte 7"/>
          <p:cNvSpPr txBox="1">
            <a:spLocks noChangeArrowheads="1"/>
          </p:cNvSpPr>
          <p:nvPr/>
        </p:nvSpPr>
        <p:spPr bwMode="auto">
          <a:xfrm>
            <a:off x="0" y="1412776"/>
            <a:ext cx="4067944" cy="2031325"/>
          </a:xfrm>
          <a:prstGeom prst="rect">
            <a:avLst/>
          </a:prstGeom>
          <a:noFill/>
          <a:ln w="9525">
            <a:noFill/>
            <a:miter lim="800000"/>
            <a:headEnd/>
            <a:tailEnd/>
          </a:ln>
        </p:spPr>
        <p:txBody>
          <a:bodyPr wrap="square">
            <a:spAutoFit/>
          </a:bodyPr>
          <a:lstStyle/>
          <a:p>
            <a:r>
              <a:rPr lang="en-GB" dirty="0" smtClean="0"/>
              <a:t>Customer            </a:t>
            </a:r>
            <a:r>
              <a:rPr lang="en-GB" dirty="0" err="1" smtClean="0"/>
              <a:t>Polysius</a:t>
            </a:r>
            <a:r>
              <a:rPr lang="en-GB" dirty="0" smtClean="0"/>
              <a:t> UK</a:t>
            </a:r>
            <a:endParaRPr lang="en-GB" dirty="0" smtClean="0"/>
          </a:p>
          <a:p>
            <a:r>
              <a:rPr lang="en-GB" dirty="0" smtClean="0"/>
              <a:t>Site                     </a:t>
            </a:r>
            <a:r>
              <a:rPr lang="en-GB" dirty="0" smtClean="0"/>
              <a:t>C</a:t>
            </a:r>
            <a:r>
              <a:rPr lang="en-GB" dirty="0" smtClean="0"/>
              <a:t>astle Cement </a:t>
            </a:r>
            <a:r>
              <a:rPr lang="en-GB" dirty="0" err="1" smtClean="0"/>
              <a:t>Ketton</a:t>
            </a:r>
            <a:r>
              <a:rPr lang="en-GB" dirty="0" smtClean="0"/>
              <a:t>  </a:t>
            </a:r>
            <a:endParaRPr lang="en-GB" dirty="0" smtClean="0"/>
          </a:p>
          <a:p>
            <a:r>
              <a:rPr lang="en-GB" dirty="0" smtClean="0"/>
              <a:t> </a:t>
            </a:r>
          </a:p>
          <a:p>
            <a:r>
              <a:rPr lang="en-GB" dirty="0" smtClean="0"/>
              <a:t>Gearbox             </a:t>
            </a:r>
            <a:r>
              <a:rPr lang="en-GB" dirty="0" smtClean="0"/>
              <a:t>CD 1900 centre drive</a:t>
            </a:r>
            <a:endParaRPr lang="en-GB" dirty="0" smtClean="0"/>
          </a:p>
          <a:p>
            <a:endParaRPr lang="en-GB" dirty="0" smtClean="0"/>
          </a:p>
          <a:p>
            <a:r>
              <a:rPr lang="en-GB" dirty="0" smtClean="0"/>
              <a:t>4600KW at 15.48rpm</a:t>
            </a:r>
            <a:r>
              <a:rPr lang="en-GB" dirty="0" smtClean="0"/>
              <a:t> </a:t>
            </a:r>
          </a:p>
        </p:txBody>
      </p:sp>
      <p:sp>
        <p:nvSpPr>
          <p:cNvPr id="7" name="Title 1"/>
          <p:cNvSpPr txBox="1">
            <a:spLocks/>
          </p:cNvSpPr>
          <p:nvPr/>
        </p:nvSpPr>
        <p:spPr>
          <a:xfrm>
            <a:off x="214313" y="142875"/>
            <a:ext cx="5929312" cy="5715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Applications References</a:t>
            </a:r>
            <a:endParaRPr kumimoji="0" lang="en-US"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pic>
        <p:nvPicPr>
          <p:cNvPr id="1026" name="Picture 2"/>
          <p:cNvPicPr>
            <a:picLocks noChangeAspect="1" noChangeArrowheads="1"/>
          </p:cNvPicPr>
          <p:nvPr/>
        </p:nvPicPr>
        <p:blipFill>
          <a:blip r:embed="rId2" cstate="print"/>
          <a:srcRect/>
          <a:stretch>
            <a:fillRect/>
          </a:stretch>
        </p:blipFill>
        <p:spPr bwMode="auto">
          <a:xfrm>
            <a:off x="4067944" y="1412776"/>
            <a:ext cx="4854464" cy="3672408"/>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ZoneTexte 7"/>
          <p:cNvSpPr txBox="1">
            <a:spLocks noChangeArrowheads="1"/>
          </p:cNvSpPr>
          <p:nvPr/>
        </p:nvSpPr>
        <p:spPr bwMode="auto">
          <a:xfrm>
            <a:off x="0" y="1412776"/>
            <a:ext cx="3779912" cy="1938992"/>
          </a:xfrm>
          <a:prstGeom prst="rect">
            <a:avLst/>
          </a:prstGeom>
          <a:noFill/>
          <a:ln w="9525">
            <a:noFill/>
            <a:miter lim="800000"/>
            <a:headEnd/>
            <a:tailEnd/>
          </a:ln>
        </p:spPr>
        <p:txBody>
          <a:bodyPr wrap="square">
            <a:spAutoFit/>
          </a:bodyPr>
          <a:lstStyle/>
          <a:p>
            <a:r>
              <a:rPr lang="en-GB" sz="2000" dirty="0" smtClean="0"/>
              <a:t>Customer   </a:t>
            </a:r>
            <a:r>
              <a:rPr lang="en-GB" sz="2000" dirty="0" err="1" smtClean="0"/>
              <a:t>Uniland</a:t>
            </a:r>
            <a:r>
              <a:rPr lang="en-GB" sz="2000" dirty="0" smtClean="0"/>
              <a:t> </a:t>
            </a:r>
            <a:r>
              <a:rPr lang="en-GB" sz="2000" dirty="0" err="1" smtClean="0"/>
              <a:t>Cementera</a:t>
            </a:r>
            <a:endParaRPr lang="en-GB" sz="2000" dirty="0" smtClean="0"/>
          </a:p>
          <a:p>
            <a:r>
              <a:rPr lang="en-GB" sz="2000" dirty="0" smtClean="0"/>
              <a:t>Site             </a:t>
            </a:r>
            <a:r>
              <a:rPr lang="en-GB" sz="2000" dirty="0" smtClean="0"/>
              <a:t>Barcelona </a:t>
            </a:r>
            <a:endParaRPr lang="en-GB" sz="2000" dirty="0" smtClean="0"/>
          </a:p>
          <a:p>
            <a:r>
              <a:rPr lang="en-GB" sz="2000" dirty="0" smtClean="0"/>
              <a:t> </a:t>
            </a:r>
          </a:p>
          <a:p>
            <a:r>
              <a:rPr lang="en-GB" sz="2000" dirty="0" smtClean="0"/>
              <a:t>Gearbox     </a:t>
            </a:r>
            <a:r>
              <a:rPr lang="en-GB" sz="2000" dirty="0" smtClean="0"/>
              <a:t>CD1900</a:t>
            </a:r>
            <a:endParaRPr lang="en-GB" sz="2000" dirty="0" smtClean="0"/>
          </a:p>
          <a:p>
            <a:r>
              <a:rPr lang="en-GB" sz="2000" dirty="0" smtClean="0"/>
              <a:t>3300kw at 14.6rpm</a:t>
            </a:r>
            <a:endParaRPr lang="en-GB" sz="2000" dirty="0" smtClean="0"/>
          </a:p>
          <a:p>
            <a:endParaRPr lang="en-GB" sz="2000" dirty="0" smtClean="0"/>
          </a:p>
        </p:txBody>
      </p:sp>
      <p:sp>
        <p:nvSpPr>
          <p:cNvPr id="7" name="Title 1"/>
          <p:cNvSpPr txBox="1">
            <a:spLocks/>
          </p:cNvSpPr>
          <p:nvPr/>
        </p:nvSpPr>
        <p:spPr>
          <a:xfrm>
            <a:off x="214313" y="142875"/>
            <a:ext cx="5929312" cy="5715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Applications References</a:t>
            </a:r>
            <a:endParaRPr kumimoji="0" lang="en-US"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pic>
        <p:nvPicPr>
          <p:cNvPr id="2050" name="Picture 2"/>
          <p:cNvPicPr>
            <a:picLocks noChangeAspect="1" noChangeArrowheads="1"/>
          </p:cNvPicPr>
          <p:nvPr/>
        </p:nvPicPr>
        <p:blipFill>
          <a:blip r:embed="rId2" cstate="print"/>
          <a:srcRect/>
          <a:stretch>
            <a:fillRect/>
          </a:stretch>
        </p:blipFill>
        <p:spPr bwMode="auto">
          <a:xfrm>
            <a:off x="3851919" y="1261022"/>
            <a:ext cx="5165405" cy="353613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ZoneTexte 7"/>
          <p:cNvSpPr txBox="1">
            <a:spLocks noChangeArrowheads="1"/>
          </p:cNvSpPr>
          <p:nvPr/>
        </p:nvSpPr>
        <p:spPr bwMode="auto">
          <a:xfrm>
            <a:off x="0" y="1412776"/>
            <a:ext cx="4716016" cy="1938992"/>
          </a:xfrm>
          <a:prstGeom prst="rect">
            <a:avLst/>
          </a:prstGeom>
          <a:noFill/>
          <a:ln w="9525">
            <a:noFill/>
            <a:miter lim="800000"/>
            <a:headEnd/>
            <a:tailEnd/>
          </a:ln>
        </p:spPr>
        <p:txBody>
          <a:bodyPr wrap="square">
            <a:spAutoFit/>
          </a:bodyPr>
          <a:lstStyle/>
          <a:p>
            <a:r>
              <a:rPr lang="en-GB" sz="2000" dirty="0" smtClean="0"/>
              <a:t>Customer   </a:t>
            </a:r>
            <a:r>
              <a:rPr lang="en-GB" sz="2000" dirty="0" smtClean="0"/>
              <a:t>Alexandria Portland Cement</a:t>
            </a:r>
          </a:p>
          <a:p>
            <a:r>
              <a:rPr lang="en-GB" sz="2000" dirty="0" smtClean="0"/>
              <a:t>Site</a:t>
            </a:r>
            <a:r>
              <a:rPr lang="en-GB" sz="2000" dirty="0" smtClean="0"/>
              <a:t>             </a:t>
            </a:r>
            <a:r>
              <a:rPr lang="en-GB" sz="2000" dirty="0" smtClean="0"/>
              <a:t>Alexandria Egypt </a:t>
            </a:r>
            <a:endParaRPr lang="en-GB" sz="2000" dirty="0" smtClean="0"/>
          </a:p>
          <a:p>
            <a:r>
              <a:rPr lang="en-GB" sz="2000" dirty="0" smtClean="0"/>
              <a:t> </a:t>
            </a:r>
          </a:p>
          <a:p>
            <a:r>
              <a:rPr lang="en-GB" sz="2000" dirty="0" smtClean="0"/>
              <a:t>Kiln drive</a:t>
            </a:r>
            <a:endParaRPr lang="en-GB" sz="2000" dirty="0" smtClean="0"/>
          </a:p>
          <a:p>
            <a:r>
              <a:rPr lang="en-GB" sz="2000" dirty="0" smtClean="0"/>
              <a:t>2521kw </a:t>
            </a:r>
            <a:r>
              <a:rPr lang="en-GB" sz="2000" dirty="0" smtClean="0"/>
              <a:t>at 120rpm</a:t>
            </a:r>
            <a:endParaRPr lang="en-GB" sz="2000" dirty="0" smtClean="0"/>
          </a:p>
          <a:p>
            <a:endParaRPr lang="en-GB" sz="2000" dirty="0" smtClean="0"/>
          </a:p>
        </p:txBody>
      </p:sp>
      <p:sp>
        <p:nvSpPr>
          <p:cNvPr id="7" name="Title 1"/>
          <p:cNvSpPr txBox="1">
            <a:spLocks/>
          </p:cNvSpPr>
          <p:nvPr/>
        </p:nvSpPr>
        <p:spPr>
          <a:xfrm>
            <a:off x="214313" y="142875"/>
            <a:ext cx="5929312" cy="5715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Applications References</a:t>
            </a:r>
            <a:endParaRPr kumimoji="0" lang="en-US"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pic>
        <p:nvPicPr>
          <p:cNvPr id="3074" name="Picture 2"/>
          <p:cNvPicPr>
            <a:picLocks noChangeAspect="1" noChangeArrowheads="1"/>
          </p:cNvPicPr>
          <p:nvPr/>
        </p:nvPicPr>
        <p:blipFill>
          <a:blip r:embed="rId2" cstate="print"/>
          <a:srcRect/>
          <a:stretch>
            <a:fillRect/>
          </a:stretch>
        </p:blipFill>
        <p:spPr bwMode="auto">
          <a:xfrm>
            <a:off x="5292080" y="1412776"/>
            <a:ext cx="2880320" cy="2016224"/>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5343349" y="4149080"/>
            <a:ext cx="2901059" cy="2138495"/>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ZoneTexte 7"/>
          <p:cNvSpPr txBox="1">
            <a:spLocks noChangeArrowheads="1"/>
          </p:cNvSpPr>
          <p:nvPr/>
        </p:nvSpPr>
        <p:spPr bwMode="auto">
          <a:xfrm>
            <a:off x="0" y="1412776"/>
            <a:ext cx="3635896" cy="1938992"/>
          </a:xfrm>
          <a:prstGeom prst="rect">
            <a:avLst/>
          </a:prstGeom>
          <a:noFill/>
          <a:ln w="9525">
            <a:noFill/>
            <a:miter lim="800000"/>
            <a:headEnd/>
            <a:tailEnd/>
          </a:ln>
        </p:spPr>
        <p:txBody>
          <a:bodyPr wrap="square">
            <a:spAutoFit/>
          </a:bodyPr>
          <a:lstStyle/>
          <a:p>
            <a:r>
              <a:rPr lang="en-GB" sz="2000" dirty="0" smtClean="0"/>
              <a:t>Customer   </a:t>
            </a:r>
            <a:r>
              <a:rPr lang="en-GB" sz="2000" dirty="0" smtClean="0"/>
              <a:t>Chengdu Lijun</a:t>
            </a:r>
          </a:p>
          <a:p>
            <a:r>
              <a:rPr lang="en-GB" sz="2000" dirty="0" smtClean="0"/>
              <a:t>Site</a:t>
            </a:r>
            <a:r>
              <a:rPr lang="en-GB" sz="2000" dirty="0" smtClean="0"/>
              <a:t>             </a:t>
            </a:r>
            <a:r>
              <a:rPr lang="en-GB" sz="2000" dirty="0" smtClean="0"/>
              <a:t>Various </a:t>
            </a:r>
            <a:endParaRPr lang="en-GB" sz="2000" dirty="0" smtClean="0"/>
          </a:p>
          <a:p>
            <a:r>
              <a:rPr lang="en-GB" sz="2000" dirty="0" smtClean="0"/>
              <a:t> </a:t>
            </a:r>
          </a:p>
          <a:p>
            <a:r>
              <a:rPr lang="en-GB" sz="2000" dirty="0" smtClean="0"/>
              <a:t>RPG Planetary Roller Press Drives</a:t>
            </a:r>
            <a:endParaRPr lang="en-GB" sz="2000" dirty="0" smtClean="0"/>
          </a:p>
          <a:p>
            <a:r>
              <a:rPr lang="en-GB" sz="2000" dirty="0" smtClean="0"/>
              <a:t>Range up to 2200kNm</a:t>
            </a:r>
            <a:endParaRPr lang="en-GB" sz="2000" dirty="0" smtClean="0"/>
          </a:p>
        </p:txBody>
      </p:sp>
      <p:sp>
        <p:nvSpPr>
          <p:cNvPr id="7" name="Title 1"/>
          <p:cNvSpPr txBox="1">
            <a:spLocks/>
          </p:cNvSpPr>
          <p:nvPr/>
        </p:nvSpPr>
        <p:spPr>
          <a:xfrm>
            <a:off x="214313" y="142875"/>
            <a:ext cx="5929312" cy="5715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Applications References</a:t>
            </a:r>
            <a:endParaRPr kumimoji="0" lang="en-US"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pic>
        <p:nvPicPr>
          <p:cNvPr id="6" name="Picture 5" descr="IMG_2238.JPG"/>
          <p:cNvPicPr>
            <a:picLocks noChangeAspect="1"/>
          </p:cNvPicPr>
          <p:nvPr/>
        </p:nvPicPr>
        <p:blipFill>
          <a:blip r:embed="rId2" cstate="print"/>
          <a:stretch>
            <a:fillRect/>
          </a:stretch>
        </p:blipFill>
        <p:spPr>
          <a:xfrm>
            <a:off x="3707904" y="1556792"/>
            <a:ext cx="5340085" cy="4005064"/>
          </a:xfrm>
          <a:prstGeom prst="rect">
            <a:avLst/>
          </a:prstGeom>
        </p:spPr>
      </p:pic>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bwMode="auto">
          <a:xfrm>
            <a:off x="57150" y="214313"/>
            <a:ext cx="9015413" cy="571500"/>
          </a:xfrm>
          <a:prstGeom prst="rect">
            <a:avLst/>
          </a:prstGeom>
          <a:noFill/>
          <a:ln w="9525">
            <a:noFill/>
            <a:miter lim="800000"/>
            <a:headEnd/>
            <a:tailEnd/>
          </a:ln>
        </p:spPr>
        <p:txBody>
          <a:bodyPr/>
          <a:lstStyle/>
          <a:p>
            <a:pPr marL="342900" indent="-342900">
              <a:spcBef>
                <a:spcPct val="20000"/>
              </a:spcBef>
              <a:buFont typeface="Arial" charset="0"/>
              <a:buNone/>
              <a:defRPr/>
            </a:pPr>
            <a:r>
              <a:rPr lang="fr-FR" sz="2200" i="1" smtClean="0">
                <a:latin typeface="+mn-lt"/>
              </a:rPr>
              <a:t>Services </a:t>
            </a:r>
            <a:r>
              <a:rPr lang="fr-FR" sz="2200" i="1" err="1" smtClean="0">
                <a:latin typeface="+mn-lt"/>
              </a:rPr>
              <a:t>Offered</a:t>
            </a:r>
            <a:endParaRPr lang="fr-FR" sz="2200" i="1">
              <a:latin typeface="+mn-lt"/>
            </a:endParaRPr>
          </a:p>
        </p:txBody>
      </p:sp>
      <p:sp>
        <p:nvSpPr>
          <p:cNvPr id="5" name="ZoneTexte 4"/>
          <p:cNvSpPr txBox="1"/>
          <p:nvPr/>
        </p:nvSpPr>
        <p:spPr>
          <a:xfrm>
            <a:off x="285750" y="1357313"/>
            <a:ext cx="7000875" cy="4385816"/>
          </a:xfrm>
          <a:prstGeom prst="rect">
            <a:avLst/>
          </a:prstGeom>
          <a:noFill/>
        </p:spPr>
        <p:txBody>
          <a:bodyPr>
            <a:spAutoFit/>
          </a:bodyPr>
          <a:lstStyle/>
          <a:p>
            <a:pPr marL="180975" indent="-180975">
              <a:lnSpc>
                <a:spcPct val="150000"/>
              </a:lnSpc>
              <a:buFont typeface="Arial" pitchFamily="34" charset="0"/>
              <a:buChar char="•"/>
              <a:defRPr/>
            </a:pPr>
            <a:r>
              <a:rPr lang="en-GB" smtClean="0">
                <a:latin typeface="+mn-lt"/>
              </a:rPr>
              <a:t>Project studies by our project department</a:t>
            </a:r>
          </a:p>
          <a:p>
            <a:pPr marL="180975" indent="-180975">
              <a:lnSpc>
                <a:spcPct val="150000"/>
              </a:lnSpc>
              <a:buFont typeface="Arial" pitchFamily="34" charset="0"/>
              <a:buChar char="•"/>
              <a:defRPr/>
            </a:pPr>
            <a:r>
              <a:rPr lang="en-GB" smtClean="0">
                <a:latin typeface="+mn-lt"/>
              </a:rPr>
              <a:t>Rapid solution proposals</a:t>
            </a:r>
          </a:p>
          <a:p>
            <a:pPr marL="180975" indent="-180975">
              <a:lnSpc>
                <a:spcPct val="150000"/>
              </a:lnSpc>
              <a:buFont typeface="Arial" pitchFamily="34" charset="0"/>
              <a:buChar char="•"/>
              <a:defRPr/>
            </a:pPr>
            <a:r>
              <a:rPr lang="en-GB" smtClean="0">
                <a:latin typeface="+mn-lt"/>
              </a:rPr>
              <a:t>Validation of specifications</a:t>
            </a:r>
          </a:p>
          <a:p>
            <a:pPr marL="180975" indent="-180975">
              <a:lnSpc>
                <a:spcPct val="150000"/>
              </a:lnSpc>
              <a:buFont typeface="Arial" pitchFamily="34" charset="0"/>
              <a:buChar char="•"/>
              <a:defRPr/>
            </a:pPr>
            <a:r>
              <a:rPr lang="en-GB" smtClean="0">
                <a:latin typeface="+mn-lt"/>
              </a:rPr>
              <a:t>Manufacture</a:t>
            </a:r>
          </a:p>
          <a:p>
            <a:pPr marL="180975" indent="-180975">
              <a:lnSpc>
                <a:spcPct val="150000"/>
              </a:lnSpc>
              <a:buFont typeface="Arial" pitchFamily="34" charset="0"/>
              <a:buChar char="•"/>
              <a:defRPr/>
            </a:pPr>
            <a:r>
              <a:rPr lang="en-GB" smtClean="0">
                <a:latin typeface="+mn-lt"/>
              </a:rPr>
              <a:t>Complete Project management</a:t>
            </a:r>
          </a:p>
          <a:p>
            <a:pPr marL="180975" indent="-180975">
              <a:lnSpc>
                <a:spcPct val="150000"/>
              </a:lnSpc>
              <a:buFont typeface="Arial" pitchFamily="34" charset="0"/>
              <a:buChar char="•"/>
              <a:defRPr/>
            </a:pPr>
            <a:r>
              <a:rPr lang="en-GB" smtClean="0">
                <a:latin typeface="+mn-lt"/>
              </a:rPr>
              <a:t>Assistance during installation and commissioning</a:t>
            </a:r>
          </a:p>
          <a:p>
            <a:pPr marL="180975" indent="-180975">
              <a:lnSpc>
                <a:spcPct val="150000"/>
              </a:lnSpc>
              <a:buFont typeface="Arial" pitchFamily="34" charset="0"/>
              <a:buChar char="•"/>
              <a:defRPr/>
            </a:pPr>
            <a:r>
              <a:rPr lang="en-GB" smtClean="0">
                <a:latin typeface="+mn-lt"/>
              </a:rPr>
              <a:t>Aftermarket support during the long life of the gearbox</a:t>
            </a:r>
          </a:p>
          <a:p>
            <a:pPr>
              <a:defRPr/>
            </a:pPr>
            <a:endParaRPr lang="en-GB" smtClean="0">
              <a:latin typeface="+mn-lt"/>
            </a:endParaRPr>
          </a:p>
          <a:p>
            <a:pPr>
              <a:defRPr/>
            </a:pPr>
            <a:endParaRPr lang="en-GB" smtClean="0">
              <a:latin typeface="+mn-lt"/>
            </a:endParaRPr>
          </a:p>
          <a:p>
            <a:pPr>
              <a:defRPr/>
            </a:pPr>
            <a:endParaRPr lang="en-GB" smtClean="0">
              <a:latin typeface="+mn-lt"/>
            </a:endParaRPr>
          </a:p>
          <a:p>
            <a:pPr>
              <a:defRPr/>
            </a:pPr>
            <a:r>
              <a:rPr lang="en-GB" smtClean="0">
                <a:latin typeface="+mn-lt"/>
              </a:rPr>
              <a:t>	</a:t>
            </a:r>
            <a:r>
              <a:rPr lang="en-GB" b="1" smtClean="0">
                <a:latin typeface="+mn-lt"/>
              </a:rPr>
              <a:t>Specific solutions according to your specifications	</a:t>
            </a:r>
          </a:p>
          <a:p>
            <a:pPr>
              <a:defRPr/>
            </a:pPr>
            <a:endParaRPr lang="en-GB">
              <a:latin typeface="+mn-lt"/>
            </a:endParaRPr>
          </a:p>
        </p:txBody>
      </p:sp>
      <p:pic>
        <p:nvPicPr>
          <p:cNvPr id="39940" name="Picture 2" descr="O:\Images 3D\6.jpg"/>
          <p:cNvPicPr>
            <a:picLocks noChangeAspect="1" noChangeArrowheads="1"/>
          </p:cNvPicPr>
          <p:nvPr/>
        </p:nvPicPr>
        <p:blipFill>
          <a:blip r:embed="rId2" cstate="print"/>
          <a:srcRect l="13889" t="10011" r="5556" b="8998"/>
          <a:stretch>
            <a:fillRect/>
          </a:stretch>
        </p:blipFill>
        <p:spPr bwMode="auto">
          <a:xfrm>
            <a:off x="6354763" y="5143500"/>
            <a:ext cx="2646362" cy="1643063"/>
          </a:xfrm>
          <a:prstGeom prst="rect">
            <a:avLst/>
          </a:prstGeom>
          <a:noFill/>
          <a:ln w="9525">
            <a:noFill/>
            <a:miter lim="800000"/>
            <a:headEnd/>
            <a:tailEnd/>
          </a:ln>
        </p:spPr>
      </p:pic>
      <p:sp>
        <p:nvSpPr>
          <p:cNvPr id="9" name="Flèche droite 8"/>
          <p:cNvSpPr/>
          <p:nvPr/>
        </p:nvSpPr>
        <p:spPr>
          <a:xfrm>
            <a:off x="428625" y="5143500"/>
            <a:ext cx="714375" cy="214313"/>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6" descr="C:\Documents and Settings\LSchutz\My Documents\My Pictures\PAO\time.jpg"/>
          <p:cNvPicPr>
            <a:picLocks noChangeAspect="1" noChangeArrowheads="1"/>
          </p:cNvPicPr>
          <p:nvPr/>
        </p:nvPicPr>
        <p:blipFill>
          <a:blip r:embed="rId2" cstate="print"/>
          <a:srcRect/>
          <a:stretch>
            <a:fillRect/>
          </a:stretch>
        </p:blipFill>
        <p:spPr bwMode="auto">
          <a:xfrm>
            <a:off x="3714750" y="2663825"/>
            <a:ext cx="5429250" cy="4194175"/>
          </a:xfrm>
          <a:prstGeom prst="rect">
            <a:avLst/>
          </a:prstGeom>
          <a:noFill/>
          <a:ln w="9525">
            <a:noFill/>
            <a:miter lim="800000"/>
            <a:headEnd/>
            <a:tailEnd/>
          </a:ln>
        </p:spPr>
      </p:pic>
      <p:sp>
        <p:nvSpPr>
          <p:cNvPr id="46083" name="Titre 1"/>
          <p:cNvSpPr>
            <a:spLocks noGrp="1"/>
          </p:cNvSpPr>
          <p:nvPr>
            <p:ph type="title"/>
          </p:nvPr>
        </p:nvSpPr>
        <p:spPr bwMode="auto">
          <a:xfrm>
            <a:off x="142875" y="274638"/>
            <a:ext cx="8715375" cy="511175"/>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2400" smtClean="0"/>
              <a:t>Gearboxes throughout their Life Cycle</a:t>
            </a:r>
          </a:p>
        </p:txBody>
      </p:sp>
      <p:sp>
        <p:nvSpPr>
          <p:cNvPr id="13" name="ZoneTexte 12"/>
          <p:cNvSpPr txBox="1"/>
          <p:nvPr/>
        </p:nvSpPr>
        <p:spPr>
          <a:xfrm>
            <a:off x="357188" y="5857875"/>
            <a:ext cx="2357437" cy="646331"/>
          </a:xfrm>
          <a:prstGeom prst="rect">
            <a:avLst/>
          </a:prstGeom>
          <a:noFill/>
        </p:spPr>
        <p:txBody>
          <a:bodyPr>
            <a:spAutoFit/>
          </a:bodyPr>
          <a:lstStyle/>
          <a:p>
            <a:pPr algn="ctr">
              <a:defRPr/>
            </a:pPr>
            <a:r>
              <a:rPr lang="en-GB" smtClean="0">
                <a:latin typeface="+mn-lt"/>
              </a:rPr>
              <a:t>1- </a:t>
            </a:r>
            <a:r>
              <a:rPr lang="en-GB" b="1" smtClean="0">
                <a:latin typeface="+mn-lt"/>
              </a:rPr>
              <a:t>Analysis </a:t>
            </a:r>
            <a:r>
              <a:rPr lang="en-GB" smtClean="0">
                <a:latin typeface="+mn-lt"/>
              </a:rPr>
              <a:t>of project. and </a:t>
            </a:r>
            <a:r>
              <a:rPr lang="en-GB" b="1" smtClean="0">
                <a:latin typeface="+mn-lt"/>
              </a:rPr>
              <a:t>Diagnostics</a:t>
            </a:r>
            <a:endParaRPr lang="en-GB" b="1">
              <a:latin typeface="+mn-lt"/>
            </a:endParaRPr>
          </a:p>
        </p:txBody>
      </p:sp>
      <p:sp>
        <p:nvSpPr>
          <p:cNvPr id="14" name="ZoneTexte 13"/>
          <p:cNvSpPr txBox="1"/>
          <p:nvPr/>
        </p:nvSpPr>
        <p:spPr>
          <a:xfrm>
            <a:off x="571500" y="4714875"/>
            <a:ext cx="2857500" cy="923330"/>
          </a:xfrm>
          <a:prstGeom prst="rect">
            <a:avLst/>
          </a:prstGeom>
          <a:noFill/>
        </p:spPr>
        <p:txBody>
          <a:bodyPr>
            <a:spAutoFit/>
          </a:bodyPr>
          <a:lstStyle/>
          <a:p>
            <a:pPr algn="ctr">
              <a:defRPr/>
            </a:pPr>
            <a:r>
              <a:rPr lang="en-GB" smtClean="0">
                <a:latin typeface="+mn-lt"/>
              </a:rPr>
              <a:t>2- </a:t>
            </a:r>
            <a:r>
              <a:rPr lang="en-GB" b="1" smtClean="0">
                <a:latin typeface="+mn-lt"/>
              </a:rPr>
              <a:t>Specific Solutions </a:t>
            </a:r>
            <a:r>
              <a:rPr lang="en-GB" smtClean="0">
                <a:latin typeface="+mn-lt"/>
              </a:rPr>
              <a:t>according to your requirements</a:t>
            </a:r>
            <a:endParaRPr lang="en-GB">
              <a:latin typeface="+mn-lt"/>
            </a:endParaRPr>
          </a:p>
        </p:txBody>
      </p:sp>
      <p:sp>
        <p:nvSpPr>
          <p:cNvPr id="16" name="ZoneTexte 15"/>
          <p:cNvSpPr txBox="1"/>
          <p:nvPr/>
        </p:nvSpPr>
        <p:spPr>
          <a:xfrm>
            <a:off x="2555776" y="1785938"/>
            <a:ext cx="2786063" cy="646331"/>
          </a:xfrm>
          <a:prstGeom prst="rect">
            <a:avLst/>
          </a:prstGeom>
          <a:noFill/>
        </p:spPr>
        <p:txBody>
          <a:bodyPr>
            <a:spAutoFit/>
          </a:bodyPr>
          <a:lstStyle/>
          <a:p>
            <a:pPr algn="ctr">
              <a:defRPr/>
            </a:pPr>
            <a:r>
              <a:rPr lang="en-GB" smtClean="0">
                <a:latin typeface="+mn-lt"/>
              </a:rPr>
              <a:t>5 – </a:t>
            </a:r>
            <a:r>
              <a:rPr lang="en-GB" b="1" smtClean="0">
                <a:latin typeface="+mn-lt"/>
              </a:rPr>
              <a:t>Optimisation </a:t>
            </a:r>
            <a:r>
              <a:rPr lang="en-GB" smtClean="0">
                <a:latin typeface="+mn-lt"/>
              </a:rPr>
              <a:t> of your equipment</a:t>
            </a:r>
            <a:endParaRPr lang="en-GB">
              <a:latin typeface="+mn-lt"/>
            </a:endParaRPr>
          </a:p>
        </p:txBody>
      </p:sp>
      <p:sp>
        <p:nvSpPr>
          <p:cNvPr id="17" name="ZoneTexte 16"/>
          <p:cNvSpPr txBox="1"/>
          <p:nvPr/>
        </p:nvSpPr>
        <p:spPr>
          <a:xfrm>
            <a:off x="5076056" y="1214438"/>
            <a:ext cx="2214562" cy="923330"/>
          </a:xfrm>
          <a:prstGeom prst="rect">
            <a:avLst/>
          </a:prstGeom>
          <a:noFill/>
        </p:spPr>
        <p:txBody>
          <a:bodyPr>
            <a:spAutoFit/>
          </a:bodyPr>
          <a:lstStyle/>
          <a:p>
            <a:pPr algn="ctr">
              <a:defRPr/>
            </a:pPr>
            <a:r>
              <a:rPr lang="en-GB" smtClean="0">
                <a:latin typeface="+mn-lt"/>
              </a:rPr>
              <a:t>6-</a:t>
            </a:r>
            <a:r>
              <a:rPr lang="en-GB" b="1" smtClean="0">
                <a:latin typeface="+mn-lt"/>
              </a:rPr>
              <a:t> Assistance </a:t>
            </a:r>
            <a:r>
              <a:rPr lang="en-GB" smtClean="0">
                <a:latin typeface="+mn-lt"/>
              </a:rPr>
              <a:t>with installation and commissioning</a:t>
            </a:r>
            <a:endParaRPr lang="en-GB">
              <a:latin typeface="+mn-lt"/>
            </a:endParaRPr>
          </a:p>
        </p:txBody>
      </p:sp>
      <p:sp>
        <p:nvSpPr>
          <p:cNvPr id="9" name="ZoneTexte 8"/>
          <p:cNvSpPr txBox="1"/>
          <p:nvPr/>
        </p:nvSpPr>
        <p:spPr>
          <a:xfrm>
            <a:off x="928688" y="3571875"/>
            <a:ext cx="3143250" cy="923330"/>
          </a:xfrm>
          <a:prstGeom prst="rect">
            <a:avLst/>
          </a:prstGeom>
          <a:noFill/>
        </p:spPr>
        <p:txBody>
          <a:bodyPr>
            <a:spAutoFit/>
          </a:bodyPr>
          <a:lstStyle/>
          <a:p>
            <a:pPr algn="ctr">
              <a:defRPr/>
            </a:pPr>
            <a:r>
              <a:rPr lang="en-GB" smtClean="0">
                <a:latin typeface="+mn-lt"/>
              </a:rPr>
              <a:t>3- </a:t>
            </a:r>
            <a:r>
              <a:rPr lang="en-GB" b="1" smtClean="0">
                <a:latin typeface="+mn-lt"/>
              </a:rPr>
              <a:t>Manufacture</a:t>
            </a:r>
            <a:r>
              <a:rPr lang="en-GB" smtClean="0">
                <a:latin typeface="+mn-lt"/>
              </a:rPr>
              <a:t> in our own workshop and with our supply chain patners</a:t>
            </a:r>
            <a:endParaRPr lang="en-GB">
              <a:latin typeface="+mn-lt"/>
            </a:endParaRPr>
          </a:p>
        </p:txBody>
      </p:sp>
      <p:sp>
        <p:nvSpPr>
          <p:cNvPr id="15" name="ZoneTexte 14"/>
          <p:cNvSpPr txBox="1"/>
          <p:nvPr/>
        </p:nvSpPr>
        <p:spPr>
          <a:xfrm>
            <a:off x="1785938" y="2773363"/>
            <a:ext cx="3500437" cy="369332"/>
          </a:xfrm>
          <a:prstGeom prst="rect">
            <a:avLst/>
          </a:prstGeom>
          <a:noFill/>
        </p:spPr>
        <p:txBody>
          <a:bodyPr>
            <a:spAutoFit/>
          </a:bodyPr>
          <a:lstStyle/>
          <a:p>
            <a:pPr algn="ctr">
              <a:defRPr/>
            </a:pPr>
            <a:r>
              <a:rPr lang="en-GB" smtClean="0">
                <a:latin typeface="+mn-lt"/>
              </a:rPr>
              <a:t>4- </a:t>
            </a:r>
            <a:r>
              <a:rPr lang="en-GB" b="1" smtClean="0">
                <a:latin typeface="+mn-lt"/>
              </a:rPr>
              <a:t>Repair and Maintenance</a:t>
            </a:r>
            <a:endParaRPr lang="en-GB" b="1">
              <a:latin typeface="+mn-lt"/>
            </a:endParaRPr>
          </a:p>
        </p:txBody>
      </p:sp>
      <p:sp>
        <p:nvSpPr>
          <p:cNvPr id="29" name="ZoneTexte 28"/>
          <p:cNvSpPr txBox="1"/>
          <p:nvPr/>
        </p:nvSpPr>
        <p:spPr>
          <a:xfrm>
            <a:off x="6804248" y="2000250"/>
            <a:ext cx="2339751" cy="646331"/>
          </a:xfrm>
          <a:prstGeom prst="rect">
            <a:avLst/>
          </a:prstGeom>
          <a:noFill/>
        </p:spPr>
        <p:txBody>
          <a:bodyPr wrap="square">
            <a:spAutoFit/>
          </a:bodyPr>
          <a:lstStyle/>
          <a:p>
            <a:pPr>
              <a:defRPr/>
            </a:pPr>
            <a:r>
              <a:rPr lang="en-GB" b="1" smtClean="0">
                <a:latin typeface="+mn-lt"/>
              </a:rPr>
              <a:t>7 – Parts Replacement</a:t>
            </a:r>
          </a:p>
          <a:p>
            <a:pPr algn="ctr">
              <a:defRPr/>
            </a:pPr>
            <a:r>
              <a:rPr lang="en-GB" smtClean="0">
                <a:latin typeface="+mn-lt"/>
              </a:rPr>
              <a:t>In situ or in our works</a:t>
            </a:r>
            <a:endParaRPr lang="en-GB">
              <a:latin typeface="+mn-lt"/>
            </a:endParaRPr>
          </a:p>
        </p:txBody>
      </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re 1"/>
          <p:cNvSpPr>
            <a:spLocks noGrp="1"/>
          </p:cNvSpPr>
          <p:nvPr>
            <p:ph type="title"/>
          </p:nvPr>
        </p:nvSpPr>
        <p:spPr bwMode="auto">
          <a:xfrm>
            <a:off x="142875" y="274638"/>
            <a:ext cx="8715375" cy="511175"/>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2400" smtClean="0"/>
              <a:t>Management of your Existing Equipement</a:t>
            </a:r>
          </a:p>
        </p:txBody>
      </p:sp>
      <p:sp>
        <p:nvSpPr>
          <p:cNvPr id="45059" name="Espace réservé du contenu 2"/>
          <p:cNvSpPr>
            <a:spLocks noGrp="1"/>
          </p:cNvSpPr>
          <p:nvPr>
            <p:ph idx="1"/>
          </p:nvPr>
        </p:nvSpPr>
        <p:spPr>
          <a:xfrm>
            <a:off x="457200" y="1517650"/>
            <a:ext cx="8229600" cy="4840288"/>
          </a:xfrm>
        </p:spPr>
        <p:txBody>
          <a:bodyPr/>
          <a:lstStyle/>
          <a:p>
            <a:pPr eaLnBrk="1" hangingPunct="1"/>
            <a:r>
              <a:rPr lang="en-GB" sz="1800" smtClean="0"/>
              <a:t>Expertise on site</a:t>
            </a:r>
          </a:p>
          <a:p>
            <a:pPr eaLnBrk="1" hangingPunct="1"/>
            <a:r>
              <a:rPr lang="en-GB" sz="1800" smtClean="0"/>
              <a:t>Diagnostic testing in the workshop</a:t>
            </a:r>
          </a:p>
          <a:p>
            <a:pPr eaLnBrk="1" hangingPunct="1"/>
            <a:r>
              <a:rPr lang="en-GB" sz="1800" smtClean="0"/>
              <a:t>Repair and refurbishment</a:t>
            </a:r>
          </a:p>
          <a:p>
            <a:pPr eaLnBrk="1" hangingPunct="1"/>
            <a:r>
              <a:rPr lang="en-GB" sz="1800" smtClean="0"/>
              <a:t>Reconditioning</a:t>
            </a:r>
          </a:p>
          <a:p>
            <a:pPr eaLnBrk="1" hangingPunct="1"/>
            <a:r>
              <a:rPr lang="en-GB" sz="1800" smtClean="0"/>
              <a:t>Improving reliability of equipment</a:t>
            </a:r>
          </a:p>
          <a:p>
            <a:pPr eaLnBrk="1" hangingPunct="1"/>
            <a:r>
              <a:rPr lang="en-GB" sz="1800" smtClean="0"/>
              <a:t>Audit and plan maintenance</a:t>
            </a:r>
          </a:p>
          <a:p>
            <a:pPr eaLnBrk="1" hangingPunct="1"/>
            <a:r>
              <a:rPr lang="en-GB" sz="1800" smtClean="0"/>
              <a:t>Turnkey Service</a:t>
            </a:r>
          </a:p>
          <a:p>
            <a:pPr eaLnBrk="1" hangingPunct="1">
              <a:buFont typeface="Arial" charset="0"/>
              <a:buNone/>
            </a:pPr>
            <a:endParaRPr lang="en-GB" sz="2000" smtClean="0"/>
          </a:p>
          <a:p>
            <a:pPr eaLnBrk="1" hangingPunct="1">
              <a:buFont typeface="Arial" charset="0"/>
              <a:buNone/>
            </a:pPr>
            <a:endParaRPr lang="en-GB" sz="1800" smtClean="0"/>
          </a:p>
          <a:p>
            <a:pPr eaLnBrk="1" hangingPunct="1">
              <a:buFont typeface="Arial" charset="0"/>
              <a:buNone/>
            </a:pPr>
            <a:r>
              <a:rPr lang="en-GB" sz="1800" b="1" smtClean="0"/>
              <a:t>Responsibility and Reactivity</a:t>
            </a:r>
          </a:p>
          <a:p>
            <a:pPr eaLnBrk="1" hangingPunct="1">
              <a:buFont typeface="Arial" charset="0"/>
              <a:buNone/>
            </a:pPr>
            <a:r>
              <a:rPr lang="en-GB" sz="1800" smtClean="0"/>
              <a:t>Workshop technicians throughout the world with the</a:t>
            </a:r>
          </a:p>
          <a:p>
            <a:pPr eaLnBrk="1" hangingPunct="1">
              <a:buFont typeface="Arial" charset="0"/>
              <a:buNone/>
            </a:pPr>
            <a:r>
              <a:rPr lang="en-GB" sz="1800" smtClean="0"/>
              <a:t> support of our global technical rsources. Global</a:t>
            </a:r>
          </a:p>
          <a:p>
            <a:pPr eaLnBrk="1" hangingPunct="1">
              <a:buFont typeface="Arial" charset="0"/>
              <a:buNone/>
            </a:pPr>
            <a:r>
              <a:rPr lang="en-GB" sz="1800" smtClean="0"/>
              <a:t> support delivered locally.</a:t>
            </a:r>
          </a:p>
          <a:p>
            <a:pPr eaLnBrk="1" hangingPunct="1">
              <a:buFont typeface="Arial" charset="0"/>
              <a:buNone/>
            </a:pPr>
            <a:r>
              <a:rPr lang="en-GB" sz="2000" smtClean="0"/>
              <a:t>			         </a:t>
            </a:r>
          </a:p>
          <a:p>
            <a:pPr eaLnBrk="1" hangingPunct="1">
              <a:buFont typeface="Arial" charset="0"/>
              <a:buNone/>
            </a:pPr>
            <a:endParaRPr lang="en-GB" sz="2000" smtClean="0"/>
          </a:p>
          <a:p>
            <a:pPr eaLnBrk="1" hangingPunct="1">
              <a:buFont typeface="Arial" charset="0"/>
              <a:buNone/>
            </a:pPr>
            <a:endParaRPr lang="en-GB" sz="2400" smtClean="0"/>
          </a:p>
        </p:txBody>
      </p:sp>
      <p:sp>
        <p:nvSpPr>
          <p:cNvPr id="45060" name="ZoneTexte 4"/>
          <p:cNvSpPr txBox="1">
            <a:spLocks noChangeArrowheads="1"/>
          </p:cNvSpPr>
          <p:nvPr/>
        </p:nvSpPr>
        <p:spPr bwMode="auto">
          <a:xfrm>
            <a:off x="4572000" y="2416175"/>
            <a:ext cx="3786188" cy="646331"/>
          </a:xfrm>
          <a:prstGeom prst="rect">
            <a:avLst/>
          </a:prstGeom>
          <a:noFill/>
          <a:ln w="9525">
            <a:noFill/>
            <a:miter lim="800000"/>
            <a:headEnd/>
            <a:tailEnd/>
          </a:ln>
        </p:spPr>
        <p:txBody>
          <a:bodyPr>
            <a:spAutoFit/>
          </a:bodyPr>
          <a:lstStyle/>
          <a:p>
            <a:r>
              <a:rPr lang="en-GB" i="1" smtClean="0"/>
              <a:t>All types and all makes, not just David Brown</a:t>
            </a:r>
            <a:endParaRPr lang="en-GB" i="1"/>
          </a:p>
        </p:txBody>
      </p:sp>
      <p:sp>
        <p:nvSpPr>
          <p:cNvPr id="8" name="Parenthèse fermante 7"/>
          <p:cNvSpPr/>
          <p:nvPr/>
        </p:nvSpPr>
        <p:spPr>
          <a:xfrm>
            <a:off x="4143375" y="1500188"/>
            <a:ext cx="214313" cy="2714625"/>
          </a:xfrm>
          <a:prstGeom prst="rightBracket">
            <a:avLst/>
          </a:prstGeom>
          <a:ln>
            <a:solidFill>
              <a:schemeClr val="tx1"/>
            </a:solidFill>
          </a:ln>
        </p:spPr>
        <p:style>
          <a:lnRef idx="1">
            <a:schemeClr val="accent2"/>
          </a:lnRef>
          <a:fillRef idx="0">
            <a:schemeClr val="accent2"/>
          </a:fillRef>
          <a:effectRef idx="0">
            <a:schemeClr val="accent2"/>
          </a:effectRef>
          <a:fontRef idx="minor">
            <a:schemeClr val="tx1"/>
          </a:fontRef>
        </p:style>
        <p:txBody>
          <a:bodyPr anchor="ctr"/>
          <a:lstStyle/>
          <a:p>
            <a:pPr algn="ctr">
              <a:defRPr/>
            </a:pPr>
            <a:endParaRPr lang="en-GB"/>
          </a:p>
        </p:txBody>
      </p:sp>
      <p:pic>
        <p:nvPicPr>
          <p:cNvPr id="45062" name="Picture 7" descr="O:\Images 3D\8.jpg"/>
          <p:cNvPicPr>
            <a:picLocks noChangeAspect="1" noChangeArrowheads="1"/>
          </p:cNvPicPr>
          <p:nvPr/>
        </p:nvPicPr>
        <p:blipFill>
          <a:blip r:embed="rId2" cstate="print"/>
          <a:srcRect l="23892" t="17200" r="16377" b="16148"/>
          <a:stretch>
            <a:fillRect/>
          </a:stretch>
        </p:blipFill>
        <p:spPr bwMode="auto">
          <a:xfrm>
            <a:off x="6072188" y="4714875"/>
            <a:ext cx="2928937" cy="2017713"/>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 descr="P1040821"/>
          <p:cNvPicPr>
            <a:picLocks noChangeAspect="1" noChangeArrowheads="1"/>
          </p:cNvPicPr>
          <p:nvPr/>
        </p:nvPicPr>
        <p:blipFill>
          <a:blip r:embed="rId2" cstate="print"/>
          <a:srcRect/>
          <a:stretch>
            <a:fillRect/>
          </a:stretch>
        </p:blipFill>
        <p:spPr bwMode="auto">
          <a:xfrm>
            <a:off x="6300193" y="1377098"/>
            <a:ext cx="1944216" cy="1455795"/>
          </a:xfrm>
          <a:prstGeom prst="rect">
            <a:avLst/>
          </a:prstGeom>
          <a:noFill/>
          <a:ln w="9525">
            <a:noFill/>
            <a:miter lim="800000"/>
            <a:headEnd/>
            <a:tailEnd/>
          </a:ln>
        </p:spPr>
      </p:pic>
      <p:pic>
        <p:nvPicPr>
          <p:cNvPr id="15363" name="Picture 2" descr="P1040823"/>
          <p:cNvPicPr>
            <a:picLocks noChangeAspect="1" noChangeArrowheads="1"/>
          </p:cNvPicPr>
          <p:nvPr/>
        </p:nvPicPr>
        <p:blipFill>
          <a:blip r:embed="rId3" cstate="print"/>
          <a:srcRect/>
          <a:stretch>
            <a:fillRect/>
          </a:stretch>
        </p:blipFill>
        <p:spPr bwMode="auto">
          <a:xfrm>
            <a:off x="3203848" y="1572518"/>
            <a:ext cx="2089150" cy="1568450"/>
          </a:xfrm>
          <a:prstGeom prst="rect">
            <a:avLst/>
          </a:prstGeom>
          <a:noFill/>
          <a:ln w="9525">
            <a:noFill/>
            <a:miter lim="800000"/>
            <a:headEnd/>
            <a:tailEnd/>
          </a:ln>
        </p:spPr>
      </p:pic>
      <p:pic>
        <p:nvPicPr>
          <p:cNvPr id="15364" name="Picture 5" descr="DSC05303"/>
          <p:cNvPicPr>
            <a:picLocks noChangeAspect="1" noChangeArrowheads="1"/>
          </p:cNvPicPr>
          <p:nvPr/>
        </p:nvPicPr>
        <p:blipFill>
          <a:blip r:embed="rId4" cstate="print"/>
          <a:srcRect/>
          <a:stretch>
            <a:fillRect/>
          </a:stretch>
        </p:blipFill>
        <p:spPr bwMode="auto">
          <a:xfrm>
            <a:off x="0" y="1284734"/>
            <a:ext cx="2668588" cy="2000250"/>
          </a:xfrm>
          <a:prstGeom prst="rect">
            <a:avLst/>
          </a:prstGeom>
          <a:noFill/>
          <a:ln w="9525">
            <a:noFill/>
            <a:miter lim="800000"/>
            <a:headEnd/>
            <a:tailEnd/>
          </a:ln>
        </p:spPr>
      </p:pic>
      <p:pic>
        <p:nvPicPr>
          <p:cNvPr id="15365" name="Picture 4" descr="MR2671_17"/>
          <p:cNvPicPr>
            <a:picLocks noChangeAspect="1" noChangeArrowheads="1"/>
          </p:cNvPicPr>
          <p:nvPr/>
        </p:nvPicPr>
        <p:blipFill>
          <a:blip r:embed="rId5" cstate="print"/>
          <a:srcRect/>
          <a:stretch>
            <a:fillRect/>
          </a:stretch>
        </p:blipFill>
        <p:spPr bwMode="auto">
          <a:xfrm>
            <a:off x="0" y="4286250"/>
            <a:ext cx="3429000" cy="2571750"/>
          </a:xfrm>
          <a:prstGeom prst="rect">
            <a:avLst/>
          </a:prstGeom>
          <a:noFill/>
          <a:ln w="9525">
            <a:noFill/>
            <a:miter lim="800000"/>
            <a:headEnd/>
            <a:tailEnd/>
          </a:ln>
        </p:spPr>
      </p:pic>
      <p:pic>
        <p:nvPicPr>
          <p:cNvPr id="15366" name="Picture 5" descr="DSCN1252"/>
          <p:cNvPicPr>
            <a:picLocks noChangeAspect="1" noChangeArrowheads="1"/>
          </p:cNvPicPr>
          <p:nvPr/>
        </p:nvPicPr>
        <p:blipFill>
          <a:blip r:embed="rId6" cstate="print"/>
          <a:srcRect/>
          <a:stretch>
            <a:fillRect/>
          </a:stretch>
        </p:blipFill>
        <p:spPr bwMode="auto">
          <a:xfrm>
            <a:off x="5715001" y="2937215"/>
            <a:ext cx="2457400" cy="1842748"/>
          </a:xfrm>
          <a:prstGeom prst="rect">
            <a:avLst/>
          </a:prstGeom>
          <a:noFill/>
          <a:ln w="9525">
            <a:noFill/>
            <a:miter lim="800000"/>
            <a:headEnd/>
            <a:tailEnd/>
          </a:ln>
        </p:spPr>
      </p:pic>
      <p:pic>
        <p:nvPicPr>
          <p:cNvPr id="15367" name="Picture 14" descr="IMG_4849"/>
          <p:cNvPicPr>
            <a:picLocks noChangeAspect="1" noChangeArrowheads="1"/>
          </p:cNvPicPr>
          <p:nvPr/>
        </p:nvPicPr>
        <p:blipFill>
          <a:blip r:embed="rId7" cstate="print"/>
          <a:srcRect/>
          <a:stretch>
            <a:fillRect/>
          </a:stretch>
        </p:blipFill>
        <p:spPr bwMode="auto">
          <a:xfrm>
            <a:off x="6000750" y="4821238"/>
            <a:ext cx="2714625" cy="2036762"/>
          </a:xfrm>
          <a:prstGeom prst="rect">
            <a:avLst/>
          </a:prstGeom>
          <a:noFill/>
          <a:ln w="9525">
            <a:noFill/>
            <a:miter lim="800000"/>
            <a:headEnd/>
            <a:tailEnd/>
          </a:ln>
        </p:spPr>
      </p:pic>
      <p:pic>
        <p:nvPicPr>
          <p:cNvPr id="15368" name="Picture 13" descr="SERVICE"/>
          <p:cNvPicPr>
            <a:picLocks noChangeAspect="1" noChangeArrowheads="1"/>
          </p:cNvPicPr>
          <p:nvPr/>
        </p:nvPicPr>
        <p:blipFill>
          <a:blip r:embed="rId8" cstate="print"/>
          <a:srcRect/>
          <a:stretch>
            <a:fillRect/>
          </a:stretch>
        </p:blipFill>
        <p:spPr bwMode="auto">
          <a:xfrm>
            <a:off x="3546475" y="4286250"/>
            <a:ext cx="1855788" cy="2571750"/>
          </a:xfrm>
          <a:prstGeom prst="rect">
            <a:avLst/>
          </a:prstGeom>
          <a:noFill/>
          <a:ln w="9525">
            <a:noFill/>
            <a:miter lim="800000"/>
            <a:headEnd/>
            <a:tailEnd/>
          </a:ln>
        </p:spPr>
      </p:pic>
      <p:sp>
        <p:nvSpPr>
          <p:cNvPr id="15371" name="ZoneTexte 10"/>
          <p:cNvSpPr txBox="1">
            <a:spLocks noChangeArrowheads="1"/>
          </p:cNvSpPr>
          <p:nvPr/>
        </p:nvSpPr>
        <p:spPr bwMode="auto">
          <a:xfrm>
            <a:off x="179512" y="3284984"/>
            <a:ext cx="5214937" cy="830997"/>
          </a:xfrm>
          <a:prstGeom prst="rect">
            <a:avLst/>
          </a:prstGeom>
          <a:noFill/>
          <a:ln w="9525">
            <a:noFill/>
            <a:miter lim="800000"/>
            <a:headEnd/>
            <a:tailEnd/>
          </a:ln>
        </p:spPr>
        <p:txBody>
          <a:bodyPr>
            <a:spAutoFit/>
          </a:bodyPr>
          <a:lstStyle/>
          <a:p>
            <a:pPr algn="ctr"/>
            <a:r>
              <a:rPr lang="fr-FR" sz="2400" b="1"/>
              <a:t>EXPERTISE, SERVICE &amp; REPAIR IN HOUSE OR IN SITU</a:t>
            </a:r>
          </a:p>
        </p:txBody>
      </p:sp>
      <p:sp>
        <p:nvSpPr>
          <p:cNvPr id="12" name="Title 1"/>
          <p:cNvSpPr txBox="1">
            <a:spLocks/>
          </p:cNvSpPr>
          <p:nvPr/>
        </p:nvSpPr>
        <p:spPr>
          <a:xfrm>
            <a:off x="214313" y="142875"/>
            <a:ext cx="5929312" cy="5715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smtClean="0">
                <a:ln>
                  <a:noFill/>
                </a:ln>
                <a:solidFill>
                  <a:schemeClr val="tx1"/>
                </a:solidFill>
                <a:effectLst/>
                <a:uLnTx/>
                <a:uFillTx/>
                <a:latin typeface="Arial" pitchFamily="34" charset="0"/>
                <a:ea typeface="+mj-ea"/>
                <a:cs typeface="Arial" pitchFamily="34" charset="0"/>
              </a:rPr>
              <a:t>Aftermarket Support</a:t>
            </a:r>
            <a:endParaRPr kumimoji="0" lang="en-US" sz="3200" b="0" i="0" u="none" strike="noStrike" kern="1200" cap="none" spc="0" normalizeH="0" baseline="0" noProof="0">
              <a:ln>
                <a:noFill/>
              </a:ln>
              <a:solidFill>
                <a:schemeClr val="tx1"/>
              </a:solidFill>
              <a:effectLst/>
              <a:uLnTx/>
              <a:uFillTx/>
              <a:latin typeface="Arial" pitchFamily="34" charset="0"/>
              <a:ea typeface="+mj-ea"/>
              <a:cs typeface="Arial" pitchFamily="34" charset="0"/>
            </a:endParaRP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GB" sz="3200" dirty="0" smtClean="0"/>
              <a:t>Conveyor Drives (100-1000kW)</a:t>
            </a:r>
            <a:endParaRPr lang="en-GB" sz="3200" dirty="0"/>
          </a:p>
        </p:txBody>
      </p:sp>
      <p:pic>
        <p:nvPicPr>
          <p:cNvPr id="1026" name="Picture 2" descr="D:\DOCS\Standard\Pierre_work\Photographs and pictures\Image0116.jpg"/>
          <p:cNvPicPr>
            <a:picLocks noChangeAspect="1" noChangeArrowheads="1"/>
          </p:cNvPicPr>
          <p:nvPr/>
        </p:nvPicPr>
        <p:blipFill>
          <a:blip r:embed="rId2" cstate="print"/>
          <a:srcRect/>
          <a:stretch>
            <a:fillRect/>
          </a:stretch>
        </p:blipFill>
        <p:spPr bwMode="auto">
          <a:xfrm>
            <a:off x="251520" y="1196752"/>
            <a:ext cx="3384376" cy="2538282"/>
          </a:xfrm>
          <a:prstGeom prst="rect">
            <a:avLst/>
          </a:prstGeom>
          <a:noFill/>
          <a:ln>
            <a:solidFill>
              <a:srgbClr val="ED1B2D"/>
            </a:solidFill>
          </a:ln>
        </p:spPr>
      </p:pic>
      <p:sp>
        <p:nvSpPr>
          <p:cNvPr id="6" name="TextBox 5"/>
          <p:cNvSpPr txBox="1"/>
          <p:nvPr/>
        </p:nvSpPr>
        <p:spPr>
          <a:xfrm>
            <a:off x="2843808" y="1196752"/>
            <a:ext cx="6084168" cy="646331"/>
          </a:xfrm>
          <a:prstGeom prst="rect">
            <a:avLst/>
          </a:prstGeom>
          <a:solidFill>
            <a:schemeClr val="bg1"/>
          </a:solidFill>
          <a:ln>
            <a:solidFill>
              <a:srgbClr val="ED1B2D"/>
            </a:solidFill>
          </a:ln>
        </p:spPr>
        <p:txBody>
          <a:bodyPr wrap="square" rtlCol="0">
            <a:spAutoFit/>
          </a:bodyPr>
          <a:lstStyle/>
          <a:p>
            <a:pPr algn="ctr"/>
            <a:r>
              <a:rPr lang="en-GB" dirty="0" smtClean="0"/>
              <a:t>A base plated shaft mounted conveyor unit power pack, with a David Brown South Africa Series L Gear unit.</a:t>
            </a:r>
            <a:endParaRPr lang="en-GB" dirty="0"/>
          </a:p>
        </p:txBody>
      </p:sp>
      <p:pic>
        <p:nvPicPr>
          <p:cNvPr id="1027" name="Picture 3" descr="D:\DOCS\Standard\Pierre_work\Photographs and pictures\Sishen site visit 22-06-2010\L00421\PICT0491.JPG"/>
          <p:cNvPicPr>
            <a:picLocks noChangeAspect="1" noChangeArrowheads="1"/>
          </p:cNvPicPr>
          <p:nvPr/>
        </p:nvPicPr>
        <p:blipFill>
          <a:blip r:embed="rId3" cstate="print"/>
          <a:srcRect/>
          <a:stretch>
            <a:fillRect/>
          </a:stretch>
        </p:blipFill>
        <p:spPr bwMode="auto">
          <a:xfrm>
            <a:off x="323528" y="4653136"/>
            <a:ext cx="2435424" cy="1826568"/>
          </a:xfrm>
          <a:prstGeom prst="rect">
            <a:avLst/>
          </a:prstGeom>
          <a:noFill/>
          <a:ln>
            <a:solidFill>
              <a:srgbClr val="ED1B2D"/>
            </a:solidFill>
          </a:ln>
        </p:spPr>
      </p:pic>
      <p:pic>
        <p:nvPicPr>
          <p:cNvPr id="1028" name="Picture 4" descr="D:\DOCS\Standard\Pierre_work\Photographs and pictures\Sishen site visit 22-06-2010\TRA63 After 5 months\06092010(023).jpg"/>
          <p:cNvPicPr>
            <a:picLocks noChangeAspect="1" noChangeArrowheads="1"/>
          </p:cNvPicPr>
          <p:nvPr/>
        </p:nvPicPr>
        <p:blipFill>
          <a:blip r:embed="rId4" cstate="print"/>
          <a:srcRect/>
          <a:stretch>
            <a:fillRect/>
          </a:stretch>
        </p:blipFill>
        <p:spPr bwMode="auto">
          <a:xfrm>
            <a:off x="6084168" y="4653136"/>
            <a:ext cx="2376264" cy="1782682"/>
          </a:xfrm>
          <a:prstGeom prst="rect">
            <a:avLst/>
          </a:prstGeom>
          <a:noFill/>
          <a:ln>
            <a:solidFill>
              <a:srgbClr val="ED1B2D"/>
            </a:solidFill>
          </a:ln>
        </p:spPr>
      </p:pic>
      <p:sp>
        <p:nvSpPr>
          <p:cNvPr id="9" name="TextBox 8"/>
          <p:cNvSpPr txBox="1"/>
          <p:nvPr/>
        </p:nvSpPr>
        <p:spPr>
          <a:xfrm>
            <a:off x="2987824" y="4869160"/>
            <a:ext cx="2808312" cy="1477328"/>
          </a:xfrm>
          <a:prstGeom prst="rect">
            <a:avLst/>
          </a:prstGeom>
          <a:solidFill>
            <a:schemeClr val="bg1"/>
          </a:solidFill>
          <a:ln>
            <a:solidFill>
              <a:srgbClr val="ED1B2D"/>
            </a:solidFill>
          </a:ln>
        </p:spPr>
        <p:txBody>
          <a:bodyPr wrap="square" rtlCol="0">
            <a:spAutoFit/>
          </a:bodyPr>
          <a:lstStyle/>
          <a:p>
            <a:r>
              <a:rPr lang="en-GB" dirty="0" smtClean="0"/>
              <a:t>A DB Series L gear unit,</a:t>
            </a:r>
          </a:p>
          <a:p>
            <a:r>
              <a:rPr lang="en-GB" dirty="0" smtClean="0"/>
              <a:t>Left- as manufactured,</a:t>
            </a:r>
          </a:p>
          <a:p>
            <a:pPr algn="ctr"/>
            <a:r>
              <a:rPr lang="en-GB" dirty="0" smtClean="0"/>
              <a:t>Right- in operation under the harsh conditions of an iron ore mine.</a:t>
            </a:r>
            <a:endParaRPr lang="en-GB" dirty="0"/>
          </a:p>
        </p:txBody>
      </p:sp>
      <p:pic>
        <p:nvPicPr>
          <p:cNvPr id="1029" name="Picture 5" descr="D:\DOCS\Standard\Pierre_work\Photographs and pictures\Xstrata_photos_underground_site visit_19-02-2009\100_8646.JPG"/>
          <p:cNvPicPr>
            <a:picLocks noChangeAspect="1" noChangeArrowheads="1"/>
          </p:cNvPicPr>
          <p:nvPr/>
        </p:nvPicPr>
        <p:blipFill>
          <a:blip r:embed="rId5" cstate="print"/>
          <a:srcRect/>
          <a:stretch>
            <a:fillRect/>
          </a:stretch>
        </p:blipFill>
        <p:spPr bwMode="auto">
          <a:xfrm>
            <a:off x="5148064" y="1988840"/>
            <a:ext cx="3456384" cy="2592587"/>
          </a:xfrm>
          <a:prstGeom prst="rect">
            <a:avLst/>
          </a:prstGeom>
          <a:noFill/>
          <a:ln>
            <a:solidFill>
              <a:srgbClr val="ED1B2D"/>
            </a:solidFill>
          </a:ln>
        </p:spPr>
      </p:pic>
      <p:sp>
        <p:nvSpPr>
          <p:cNvPr id="11" name="TextBox 10"/>
          <p:cNvSpPr txBox="1"/>
          <p:nvPr/>
        </p:nvSpPr>
        <p:spPr>
          <a:xfrm>
            <a:off x="1331640" y="3861048"/>
            <a:ext cx="3960440" cy="646331"/>
          </a:xfrm>
          <a:prstGeom prst="rect">
            <a:avLst/>
          </a:prstGeom>
          <a:solidFill>
            <a:schemeClr val="bg1"/>
          </a:solidFill>
          <a:ln>
            <a:solidFill>
              <a:srgbClr val="ED1B2D"/>
            </a:solidFill>
          </a:ln>
        </p:spPr>
        <p:txBody>
          <a:bodyPr wrap="square" rtlCol="0">
            <a:spAutoFit/>
          </a:bodyPr>
          <a:lstStyle/>
          <a:p>
            <a:pPr algn="ctr"/>
            <a:r>
              <a:rPr lang="en-GB" dirty="0" smtClean="0"/>
              <a:t>A bell housing shaft mounted series L conveyor power pack.</a:t>
            </a:r>
            <a:endParaRPr lang="en-GB" dirty="0"/>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3"/>
          <p:cNvSpPr>
            <a:spLocks noGrp="1"/>
          </p:cNvSpPr>
          <p:nvPr>
            <p:ph type="sldNum" sz="quarter" idx="4294967295"/>
          </p:nvPr>
        </p:nvSpPr>
        <p:spPr>
          <a:xfrm>
            <a:off x="7667625" y="6478588"/>
            <a:ext cx="1019175" cy="379412"/>
          </a:xfrm>
          <a:prstGeom prst="rect">
            <a:avLst/>
          </a:prstGeom>
          <a:noFill/>
        </p:spPr>
        <p:txBody>
          <a:bodyPr/>
          <a:lstStyle/>
          <a:p>
            <a:fld id="{F4668B8E-78CF-41FF-85AB-02F84B0AD771}" type="slidenum">
              <a:rPr lang="en-GB" smtClean="0"/>
              <a:pPr/>
              <a:t>9</a:t>
            </a:fld>
            <a:endParaRPr lang="en-GB" smtClean="0"/>
          </a:p>
        </p:txBody>
      </p:sp>
      <p:sp>
        <p:nvSpPr>
          <p:cNvPr id="9219" name="Rectangle 2"/>
          <p:cNvSpPr>
            <a:spLocks noChangeArrowheads="1"/>
          </p:cNvSpPr>
          <p:nvPr/>
        </p:nvSpPr>
        <p:spPr bwMode="auto">
          <a:xfrm>
            <a:off x="107950" y="207963"/>
            <a:ext cx="5761038" cy="490537"/>
          </a:xfrm>
          <a:prstGeom prst="rect">
            <a:avLst/>
          </a:prstGeom>
          <a:noFill/>
          <a:ln w="9525">
            <a:noFill/>
            <a:miter lim="800000"/>
            <a:headEnd/>
            <a:tailEnd/>
          </a:ln>
        </p:spPr>
        <p:txBody>
          <a:bodyPr lIns="0" tIns="0" rIns="0" bIns="0" anchor="ctr"/>
          <a:lstStyle/>
          <a:p>
            <a:r>
              <a:rPr lang="en-GB" sz="2600">
                <a:solidFill>
                  <a:schemeClr val="tx2"/>
                </a:solidFill>
              </a:rPr>
              <a:t>Raw Material Crushing &amp; Grinding</a:t>
            </a:r>
            <a:endParaRPr lang="en-US" sz="2600">
              <a:solidFill>
                <a:schemeClr val="tx2"/>
              </a:solidFill>
            </a:endParaRPr>
          </a:p>
        </p:txBody>
      </p:sp>
      <p:pic>
        <p:nvPicPr>
          <p:cNvPr id="9220" name="Picture 3" descr="Ceme_014"/>
          <p:cNvPicPr>
            <a:picLocks noChangeAspect="1" noChangeArrowheads="1"/>
          </p:cNvPicPr>
          <p:nvPr/>
        </p:nvPicPr>
        <p:blipFill>
          <a:blip r:embed="rId2" cstate="print"/>
          <a:srcRect/>
          <a:stretch>
            <a:fillRect/>
          </a:stretch>
        </p:blipFill>
        <p:spPr bwMode="auto">
          <a:xfrm>
            <a:off x="1187450" y="1412875"/>
            <a:ext cx="3238500" cy="2368550"/>
          </a:xfrm>
          <a:prstGeom prst="rect">
            <a:avLst/>
          </a:prstGeom>
          <a:noFill/>
          <a:ln w="9525">
            <a:noFill/>
            <a:miter lim="800000"/>
            <a:headEnd/>
            <a:tailEnd/>
          </a:ln>
        </p:spPr>
      </p:pic>
      <p:pic>
        <p:nvPicPr>
          <p:cNvPr id="9221" name="Picture 4" descr="Mini_003"/>
          <p:cNvPicPr>
            <a:picLocks noChangeAspect="1" noChangeArrowheads="1"/>
          </p:cNvPicPr>
          <p:nvPr/>
        </p:nvPicPr>
        <p:blipFill>
          <a:blip r:embed="rId3" cstate="print"/>
          <a:srcRect/>
          <a:stretch>
            <a:fillRect/>
          </a:stretch>
        </p:blipFill>
        <p:spPr bwMode="auto">
          <a:xfrm>
            <a:off x="5148263" y="1412875"/>
            <a:ext cx="3097212" cy="2401888"/>
          </a:xfrm>
          <a:prstGeom prst="rect">
            <a:avLst/>
          </a:prstGeom>
          <a:noFill/>
          <a:ln w="9525">
            <a:noFill/>
            <a:miter lim="800000"/>
            <a:headEnd/>
            <a:tailEnd/>
          </a:ln>
        </p:spPr>
      </p:pic>
      <p:pic>
        <p:nvPicPr>
          <p:cNvPr id="9222" name="Picture 5" descr="Mini_010"/>
          <p:cNvPicPr>
            <a:picLocks noChangeAspect="1" noChangeArrowheads="1"/>
          </p:cNvPicPr>
          <p:nvPr/>
        </p:nvPicPr>
        <p:blipFill>
          <a:blip r:embed="rId4" cstate="print"/>
          <a:srcRect/>
          <a:stretch>
            <a:fillRect/>
          </a:stretch>
        </p:blipFill>
        <p:spPr bwMode="auto">
          <a:xfrm>
            <a:off x="5148263" y="3933825"/>
            <a:ext cx="3094037" cy="2389188"/>
          </a:xfrm>
          <a:prstGeom prst="rect">
            <a:avLst/>
          </a:prstGeom>
          <a:noFill/>
          <a:ln w="9525">
            <a:noFill/>
            <a:miter lim="800000"/>
            <a:headEnd/>
            <a:tailEnd/>
          </a:ln>
        </p:spPr>
      </p:pic>
      <p:pic>
        <p:nvPicPr>
          <p:cNvPr id="9223" name="Picture 6" descr="Mini_013"/>
          <p:cNvPicPr>
            <a:picLocks noChangeAspect="1" noChangeArrowheads="1"/>
          </p:cNvPicPr>
          <p:nvPr/>
        </p:nvPicPr>
        <p:blipFill>
          <a:blip r:embed="rId5" cstate="print"/>
          <a:srcRect/>
          <a:stretch>
            <a:fillRect/>
          </a:stretch>
        </p:blipFill>
        <p:spPr bwMode="auto">
          <a:xfrm>
            <a:off x="1187450" y="3933825"/>
            <a:ext cx="3240088" cy="2374900"/>
          </a:xfrm>
          <a:prstGeom prst="rect">
            <a:avLst/>
          </a:prstGeom>
          <a:noFill/>
          <a:ln w="9525">
            <a:noFill/>
            <a:miter lim="800000"/>
            <a:headEnd/>
            <a:tailEnd/>
          </a:ln>
        </p:spPr>
      </p:pic>
    </p:spTree>
  </p:cSld>
  <p:clrMapOvr>
    <a:masterClrMapping/>
  </p:clrMapOvr>
  <p:transition spd="med" advClick="0"/>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0"/>
          </a:spcBef>
          <a:spcAft>
            <a:spcPct val="0"/>
          </a:spcAft>
          <a:buClrTx/>
          <a:buSzTx/>
          <a:buFontTx/>
          <a:buNone/>
          <a:tabLst/>
          <a:defRPr kumimoji="0" lang="zh-CN" altLang="en-US" sz="2400" b="1" i="0" u="none" strike="noStrike" cap="none" normalizeH="0" baseline="0" smtClean="0">
            <a:ln>
              <a:noFill/>
            </a:ln>
            <a:solidFill>
              <a:schemeClr val="tx1"/>
            </a:solidFill>
            <a:effectLst/>
            <a:latin typeface="Calibri" pitchFamily="34" charset="0"/>
            <a:ea typeface="宋体" pitchFamily="2" charset="-122"/>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0"/>
          </a:spcBef>
          <a:spcAft>
            <a:spcPct val="0"/>
          </a:spcAft>
          <a:buClrTx/>
          <a:buSzTx/>
          <a:buFontTx/>
          <a:buNone/>
          <a:tabLst/>
          <a:defRPr kumimoji="0" lang="zh-CN" altLang="en-US" sz="2400" b="1" i="0" u="none" strike="noStrike" cap="none" normalizeH="0" baseline="0" smtClean="0">
            <a:ln>
              <a:noFill/>
            </a:ln>
            <a:solidFill>
              <a:schemeClr val="tx1"/>
            </a:solidFill>
            <a:effectLst/>
            <a:latin typeface="Calibri" pitchFamily="34"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B GearSystems Master">
  <a:themeElements>
    <a:clrScheme name="DB GearSystems 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B GearSystems 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30000"/>
          </a:spcBef>
          <a:spcAft>
            <a:spcPct val="0"/>
          </a:spcAft>
          <a:buClrTx/>
          <a:buSzTx/>
          <a:buFontTx/>
          <a:buNone/>
          <a:tabLst/>
          <a:defRPr kumimoji="0" lang="en-US" sz="1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30000"/>
          </a:spcBef>
          <a:spcAft>
            <a:spcPct val="0"/>
          </a:spcAft>
          <a:buClrTx/>
          <a:buSzTx/>
          <a:buFontTx/>
          <a:buNone/>
          <a:tabLst/>
          <a:defRPr kumimoji="0" lang="en-US" sz="1200" b="0" i="0" u="none" strike="noStrike" cap="none" normalizeH="0" baseline="0" smtClean="0">
            <a:ln>
              <a:noFill/>
            </a:ln>
            <a:solidFill>
              <a:schemeClr val="tx1"/>
            </a:solidFill>
            <a:effectLst/>
            <a:latin typeface="Arial" charset="0"/>
          </a:defRPr>
        </a:defPPr>
      </a:lstStyle>
    </a:lnDef>
  </a:objectDefaults>
  <a:extraClrSchemeLst>
    <a:extraClrScheme>
      <a:clrScheme name="DB GearSystems 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B GearSystems 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B GearSystems 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B GearSystems 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B GearSystems 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B GearSystems 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B GearSystems 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B GearSystems 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B GearSystems 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B GearSystems 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B GearSystems 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B GearSystems 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xtron_template_white_3_1_6_21">
  <a:themeElements>
    <a:clrScheme name="">
      <a:dk1>
        <a:srgbClr val="000000"/>
      </a:dk1>
      <a:lt1>
        <a:srgbClr val="FFFFFF"/>
      </a:lt1>
      <a:dk2>
        <a:srgbClr val="003399"/>
      </a:dk2>
      <a:lt2>
        <a:srgbClr val="7F7F7F"/>
      </a:lt2>
      <a:accent1>
        <a:srgbClr val="FFCC00"/>
      </a:accent1>
      <a:accent2>
        <a:srgbClr val="009999"/>
      </a:accent2>
      <a:accent3>
        <a:srgbClr val="FFFFFF"/>
      </a:accent3>
      <a:accent4>
        <a:srgbClr val="000000"/>
      </a:accent4>
      <a:accent5>
        <a:srgbClr val="FFE2AA"/>
      </a:accent5>
      <a:accent6>
        <a:srgbClr val="008A8A"/>
      </a:accent6>
      <a:hlink>
        <a:srgbClr val="99CCFF"/>
      </a:hlink>
      <a:folHlink>
        <a:srgbClr val="A50021"/>
      </a:folHlink>
    </a:clrScheme>
    <a:fontScheme name="textron_template_white_3_1_6_2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CC00"/>
        </a:solidFill>
        <a:ln w="25400" cap="flat" cmpd="sng" algn="ctr">
          <a:solidFill>
            <a:srgbClr val="7F7F7F"/>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3399"/>
            </a:solidFill>
            <a:effectLst/>
            <a:latin typeface="Verdana" pitchFamily="34" charset="0"/>
            <a:cs typeface="Times New Roman" pitchFamily="18" charset="0"/>
          </a:defRPr>
        </a:defPPr>
      </a:lstStyle>
    </a:spDef>
    <a:lnDef>
      <a:spPr bwMode="auto">
        <a:xfrm>
          <a:off x="0" y="0"/>
          <a:ext cx="1" cy="1"/>
        </a:xfrm>
        <a:custGeom>
          <a:avLst/>
          <a:gdLst/>
          <a:ahLst/>
          <a:cxnLst/>
          <a:rect l="0" t="0" r="0" b="0"/>
          <a:pathLst/>
        </a:custGeom>
        <a:solidFill>
          <a:srgbClr val="FFCC00"/>
        </a:solidFill>
        <a:ln w="25400" cap="flat" cmpd="sng" algn="ctr">
          <a:solidFill>
            <a:srgbClr val="7F7F7F"/>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3399"/>
            </a:solidFill>
            <a:effectLst/>
            <a:latin typeface="Verdana" pitchFamily="34" charset="0"/>
            <a:cs typeface="Times New Roman" pitchFamily="18" charset="0"/>
          </a:defRPr>
        </a:defPPr>
      </a:lstStyle>
    </a:lnDef>
  </a:objectDefaults>
  <a:extraClrSchemeLst>
    <a:extraClrScheme>
      <a:clrScheme name="textron_template_white_3_1_6_2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xtron_template_white_3_1_6_21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xtron_template_white_3_1_6_21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xtron_template_white_3_1_6_21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xtron_template_white_3_1_6_2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xtron_template_white_3_1_6_2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xtron_template_white_3_1_6_2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textron_template_white_3_1_6_21">
  <a:themeElements>
    <a:clrScheme name="">
      <a:dk1>
        <a:srgbClr val="000000"/>
      </a:dk1>
      <a:lt1>
        <a:srgbClr val="FFFFFF"/>
      </a:lt1>
      <a:dk2>
        <a:srgbClr val="003399"/>
      </a:dk2>
      <a:lt2>
        <a:srgbClr val="7F7F7F"/>
      </a:lt2>
      <a:accent1>
        <a:srgbClr val="FFCC00"/>
      </a:accent1>
      <a:accent2>
        <a:srgbClr val="009999"/>
      </a:accent2>
      <a:accent3>
        <a:srgbClr val="FFFFFF"/>
      </a:accent3>
      <a:accent4>
        <a:srgbClr val="000000"/>
      </a:accent4>
      <a:accent5>
        <a:srgbClr val="FFE2AA"/>
      </a:accent5>
      <a:accent6>
        <a:srgbClr val="008A8A"/>
      </a:accent6>
      <a:hlink>
        <a:srgbClr val="99CCFF"/>
      </a:hlink>
      <a:folHlink>
        <a:srgbClr val="A50021"/>
      </a:folHlink>
    </a:clrScheme>
    <a:fontScheme name="textron_template_white_3_1_6_2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CC00"/>
        </a:solidFill>
        <a:ln w="25400" cap="flat" cmpd="sng" algn="ctr">
          <a:solidFill>
            <a:srgbClr val="7F7F7F"/>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3399"/>
            </a:solidFill>
            <a:effectLst/>
            <a:latin typeface="Verdana" pitchFamily="34" charset="0"/>
            <a:cs typeface="Times New Roman" pitchFamily="18" charset="0"/>
          </a:defRPr>
        </a:defPPr>
      </a:lstStyle>
    </a:spDef>
    <a:lnDef>
      <a:spPr bwMode="auto">
        <a:xfrm>
          <a:off x="0" y="0"/>
          <a:ext cx="1" cy="1"/>
        </a:xfrm>
        <a:custGeom>
          <a:avLst/>
          <a:gdLst/>
          <a:ahLst/>
          <a:cxnLst/>
          <a:rect l="0" t="0" r="0" b="0"/>
          <a:pathLst/>
        </a:custGeom>
        <a:solidFill>
          <a:srgbClr val="FFCC00"/>
        </a:solidFill>
        <a:ln w="25400" cap="flat" cmpd="sng" algn="ctr">
          <a:solidFill>
            <a:srgbClr val="7F7F7F"/>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3399"/>
            </a:solidFill>
            <a:effectLst/>
            <a:latin typeface="Verdana" pitchFamily="34" charset="0"/>
            <a:cs typeface="Times New Roman" pitchFamily="18" charset="0"/>
          </a:defRPr>
        </a:defPPr>
      </a:lstStyle>
    </a:lnDef>
  </a:objectDefaults>
  <a:extraClrSchemeLst>
    <a:extraClrScheme>
      <a:clrScheme name="textron_template_white_3_1_6_2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xtron_template_white_3_1_6_21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xtron_template_white_3_1_6_21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xtron_template_white_3_1_6_21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xtron_template_white_3_1_6_2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xtron_template_white_3_1_6_2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xtron_template_white_3_1_6_2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31D0D"/>
        </a:solidFill>
        <a:ln w="9525" cap="flat" cmpd="sng" algn="ctr">
          <a:solidFill>
            <a:srgbClr val="FF0000"/>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30000"/>
          </a:spcBef>
          <a:spcAft>
            <a:spcPct val="0"/>
          </a:spcAft>
          <a:buClrTx/>
          <a:buSzTx/>
          <a:buFontTx/>
          <a:buNone/>
          <a:tabLst/>
          <a:defRPr kumimoji="0" lang="en-US" sz="14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F31D0D"/>
        </a:solidFill>
        <a:ln w="9525" cap="flat" cmpd="sng" algn="ctr">
          <a:solidFill>
            <a:srgbClr val="FF0000"/>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30000"/>
          </a:spcBef>
          <a:spcAft>
            <a:spcPct val="0"/>
          </a:spcAft>
          <a:buClrTx/>
          <a:buSzTx/>
          <a:buFontTx/>
          <a:buNone/>
          <a:tabLst/>
          <a:defRPr kumimoji="0" lang="en-US" sz="1400" b="1" i="0" u="none" strike="noStrike" cap="none" normalizeH="0" baseline="0" smtClean="0">
            <a:ln>
              <a:noFill/>
            </a:ln>
            <a:solidFill>
              <a:schemeClr val="bg1"/>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0"/>
          </a:spcBef>
          <a:spcAft>
            <a:spcPct val="0"/>
          </a:spcAft>
          <a:buClrTx/>
          <a:buSzTx/>
          <a:buFontTx/>
          <a:buNone/>
          <a:tabLst/>
          <a:defRPr kumimoji="0" lang="zh-CN" altLang="en-US" sz="2400" b="1" i="0" u="none" strike="noStrike" cap="none" normalizeH="0" baseline="0" smtClean="0">
            <a:ln>
              <a:noFill/>
            </a:ln>
            <a:solidFill>
              <a:schemeClr val="tx1"/>
            </a:solidFill>
            <a:effectLst/>
            <a:latin typeface="Calibri" pitchFamily="34" charset="0"/>
            <a:ea typeface="宋体" pitchFamily="2" charset="-122"/>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0"/>
          </a:spcBef>
          <a:spcAft>
            <a:spcPct val="0"/>
          </a:spcAft>
          <a:buClrTx/>
          <a:buSzTx/>
          <a:buFontTx/>
          <a:buNone/>
          <a:tabLst/>
          <a:defRPr kumimoji="0" lang="zh-CN" altLang="en-US" sz="2400" b="1" i="0" u="none" strike="noStrike" cap="none" normalizeH="0" baseline="0" smtClean="0">
            <a:ln>
              <a:noFill/>
            </a:ln>
            <a:solidFill>
              <a:schemeClr val="tx1"/>
            </a:solidFill>
            <a:effectLst/>
            <a:latin typeface="Calibri" pitchFamily="34"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0"/>
          </a:spcBef>
          <a:spcAft>
            <a:spcPct val="0"/>
          </a:spcAft>
          <a:buClrTx/>
          <a:buSzTx/>
          <a:buFontTx/>
          <a:buNone/>
          <a:tabLst/>
          <a:defRPr kumimoji="0" lang="zh-CN" altLang="en-US" sz="2400" b="1" i="0" u="none" strike="noStrike" cap="none" normalizeH="0" baseline="0" smtClean="0">
            <a:ln>
              <a:noFill/>
            </a:ln>
            <a:solidFill>
              <a:schemeClr val="tx1"/>
            </a:solidFill>
            <a:effectLst/>
            <a:latin typeface="Calibri" pitchFamily="34" charset="0"/>
            <a:ea typeface="宋体" pitchFamily="2" charset="-122"/>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0"/>
          </a:spcBef>
          <a:spcAft>
            <a:spcPct val="0"/>
          </a:spcAft>
          <a:buClrTx/>
          <a:buSzTx/>
          <a:buFontTx/>
          <a:buNone/>
          <a:tabLst/>
          <a:defRPr kumimoji="0" lang="zh-CN" altLang="en-US" sz="2400" b="1" i="0" u="none" strike="noStrike" cap="none" normalizeH="0" baseline="0" smtClean="0">
            <a:ln>
              <a:noFill/>
            </a:ln>
            <a:solidFill>
              <a:schemeClr val="tx1"/>
            </a:solidFill>
            <a:effectLst/>
            <a:latin typeface="Calibri" pitchFamily="34"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30000"/>
          </a:spcBef>
          <a:spcAft>
            <a:spcPct val="0"/>
          </a:spcAft>
          <a:buClrTx/>
          <a:buSzTx/>
          <a:buFontTx/>
          <a:buNone/>
          <a:tabLst/>
          <a:defRPr kumimoji="0" lang="en-US" sz="12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30000"/>
          </a:spcBef>
          <a:spcAft>
            <a:spcPct val="0"/>
          </a:spcAft>
          <a:buClrTx/>
          <a:buSzTx/>
          <a:buFontTx/>
          <a:buNone/>
          <a:tabLst/>
          <a:defRPr kumimoji="0" lang="en-US" sz="12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CLYDEUNION Pumps BLANK power point">
  <a:themeElements>
    <a:clrScheme name="CLYDEUNION Pumps BLANK power poi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LYDEUNION Pumps BLANK power poi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LYDEUNION Pumps BLANK power poi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LYDEUNION Pumps BLANK power poin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LYDEUNION Pumps BLANK power poin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LYDEUNION Pumps BLANK power poin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LYDEUNION Pumps BLANK power poin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LYDEUNION Pumps BLANK power poin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LYDEUNION Pumps BLANK power poin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LYDEUNION Pumps BLANK power poin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LYDEUNION Pumps BLANK power poin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LYDEUNION Pumps BLANK power poin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LYDEUNION Pumps BLANK power poin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LYDEUNION Pumps BLANK power poin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279c20c3caf3300dae6b438536eb8c56">
  <xsd:schema xmlns:xsd="http://www.w3.org/2001/XMLSchema" xmlns:p="http://schemas.microsoft.com/office/2006/metadata/properties" targetNamespace="http://schemas.microsoft.com/office/2006/metadata/properties" ma:root="true" ma:fieldsID="0d2e1ca116041f9e11471c52c4c9d60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0CDC3343-3B43-444A-8917-3F5CCBBD136F}"/>
</file>

<file path=customXml/itemProps2.xml><?xml version="1.0" encoding="utf-8"?>
<ds:datastoreItem xmlns:ds="http://schemas.openxmlformats.org/officeDocument/2006/customXml" ds:itemID="{6773462D-24E6-4511-836D-88B0EB003204}"/>
</file>

<file path=customXml/itemProps3.xml><?xml version="1.0" encoding="utf-8"?>
<ds:datastoreItem xmlns:ds="http://schemas.openxmlformats.org/officeDocument/2006/customXml" ds:itemID="{45E59B53-E34B-4033-A3E9-5078C1C1320D}"/>
</file>

<file path=docProps/app.xml><?xml version="1.0" encoding="utf-8"?>
<Properties xmlns="http://schemas.openxmlformats.org/officeDocument/2006/extended-properties" xmlns:vt="http://schemas.openxmlformats.org/officeDocument/2006/docPropsVTypes">
  <TotalTime>7411</TotalTime>
  <Words>1528</Words>
  <Application>Microsoft Office PowerPoint</Application>
  <PresentationFormat>On-screen Show (4:3)</PresentationFormat>
  <Paragraphs>211</Paragraphs>
  <Slides>34</Slides>
  <Notes>0</Notes>
  <HiddenSlides>0</HiddenSlides>
  <MMClips>0</MMClips>
  <ScaleCrop>false</ScaleCrop>
  <HeadingPairs>
    <vt:vector size="4" baseType="variant">
      <vt:variant>
        <vt:lpstr>Theme</vt:lpstr>
      </vt:variant>
      <vt:variant>
        <vt:i4>10</vt:i4>
      </vt:variant>
      <vt:variant>
        <vt:lpstr>Slide Titles</vt:lpstr>
      </vt:variant>
      <vt:variant>
        <vt:i4>34</vt:i4>
      </vt:variant>
    </vt:vector>
  </HeadingPairs>
  <TitlesOfParts>
    <vt:vector size="44" baseType="lpstr">
      <vt:lpstr>Office Theme</vt:lpstr>
      <vt:lpstr>DB GearSystems Master</vt:lpstr>
      <vt:lpstr>textron_template_white_3_1_6_21</vt:lpstr>
      <vt:lpstr>1_textron_template_white_3_1_6_21</vt:lpstr>
      <vt:lpstr>Custom Design</vt:lpstr>
      <vt:lpstr>默认设计模板</vt:lpstr>
      <vt:lpstr>1_默认设计模板</vt:lpstr>
      <vt:lpstr>1_Custom Design</vt:lpstr>
      <vt:lpstr>CLYDEUNION Pumps BLANK power point</vt:lpstr>
      <vt:lpstr>2_默认设计模板</vt:lpstr>
      <vt:lpstr>Slide 1</vt:lpstr>
      <vt:lpstr>Global Market References in Cement</vt:lpstr>
      <vt:lpstr>Our Products in Cement Manufacture</vt:lpstr>
      <vt:lpstr>Slide 4</vt:lpstr>
      <vt:lpstr>Gearboxes throughout their Life Cycle</vt:lpstr>
      <vt:lpstr>Management of your Existing Equipement</vt:lpstr>
      <vt:lpstr>Slide 7</vt:lpstr>
      <vt:lpstr>Conveyor Drives (100-1000kW)</vt:lpstr>
      <vt:lpstr>Slide 9</vt:lpstr>
      <vt:lpstr>Slide 10</vt:lpstr>
      <vt:lpstr>Slide 11</vt:lpstr>
      <vt:lpstr>Slide 12</vt:lpstr>
      <vt:lpstr>Slide 13</vt:lpstr>
      <vt:lpstr>Slide 14</vt:lpstr>
      <vt:lpstr>Slide 15</vt:lpstr>
      <vt:lpstr>Slide 16</vt:lpstr>
      <vt:lpstr>Slide 17</vt:lpstr>
      <vt:lpstr>Slide 18</vt:lpstr>
      <vt:lpstr>Titan Mill Centre Drives</vt:lpstr>
      <vt:lpstr>General Design Principle</vt:lpstr>
      <vt:lpstr>Our Centre Drive Pedigree…</vt:lpstr>
      <vt:lpstr>Features of the Titan Range</vt:lpstr>
      <vt:lpstr>The Benefits of Capability….</vt:lpstr>
      <vt:lpstr>The Benefits of Experience:  Easy Access</vt:lpstr>
      <vt:lpstr>The Benefits of Experience:  Maximised Uptime</vt:lpstr>
      <vt:lpstr>The Benefits of Experience:  Optimised to your exact needs….</vt:lpstr>
      <vt:lpstr>Technical Specifications</vt:lpstr>
      <vt:lpstr>Technical Specifications</vt:lpstr>
      <vt:lpstr>State of the Art Design and Detail</vt:lpstr>
      <vt:lpstr>Slide 30</vt:lpstr>
      <vt:lpstr>Slide 31</vt:lpstr>
      <vt:lpstr>Slide 32</vt:lpstr>
      <vt:lpstr>Slide 33</vt:lpstr>
      <vt:lpstr>Slide 34</vt:lpstr>
    </vt:vector>
  </TitlesOfParts>
  <Company>DBGS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David Brown</dc:creator>
  <cp:lastModifiedBy>mhollingworth</cp:lastModifiedBy>
  <cp:revision>239</cp:revision>
  <dcterms:created xsi:type="dcterms:W3CDTF">2010-04-26T14:17:25Z</dcterms:created>
  <dcterms:modified xsi:type="dcterms:W3CDTF">2012-12-17T11:54:39Z</dcterms:modified>
</cp:coreProperties>
</file>